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E0EB4-2E93-44E9-916E-CF5B6D950F19}" v="863" dt="2020-08-31T10:59:08.2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59" autoAdjust="0"/>
    <p:restoredTop sz="94660"/>
  </p:normalViewPr>
  <p:slideViewPr>
    <p:cSldViewPr snapToGrid="0">
      <p:cViewPr varScale="1">
        <p:scale>
          <a:sx n="72" d="100"/>
          <a:sy n="72" d="100"/>
        </p:scale>
        <p:origin x="4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9/4/2020</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06050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66779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00145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58054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98308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37321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58821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40148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2351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7641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9/4/2020</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010326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9/4/2020</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108728044"/>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7E4100-0FB8-44AD-8F03-CB3D0A734DB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4"/>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A5761B15-C433-40FE-BB67-ECF17E50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33486"/>
            <a:ext cx="12192001" cy="3062512"/>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320798"/>
            <a:ext cx="10668000" cy="1985963"/>
          </a:xfrm>
        </p:spPr>
        <p:txBody>
          <a:bodyPr>
            <a:normAutofit fontScale="90000"/>
          </a:bodyPr>
          <a:lstStyle/>
          <a:p>
            <a:endParaRPr lang="en-US" sz="8000" dirty="0">
              <a:solidFill>
                <a:srgbClr val="FFFFFF"/>
              </a:solidFill>
            </a:endParaRPr>
          </a:p>
          <a:p>
            <a:r>
              <a:rPr lang="en-US" dirty="0">
                <a:ea typeface="+mj-lt"/>
                <a:cs typeface="+mj-lt"/>
              </a:rPr>
              <a:t>Rest API Development</a:t>
            </a:r>
            <a:endParaRPr lang="en-US" dirty="0"/>
          </a:p>
          <a:p>
            <a:endParaRPr lang="en-US" dirty="0">
              <a:cs typeface="Calibri Light"/>
            </a:endParaRPr>
          </a:p>
        </p:txBody>
      </p:sp>
      <p:sp>
        <p:nvSpPr>
          <p:cNvPr id="3" name="Subtitle 2"/>
          <p:cNvSpPr>
            <a:spLocks noGrp="1"/>
          </p:cNvSpPr>
          <p:nvPr>
            <p:ph type="subTitle" idx="1"/>
          </p:nvPr>
        </p:nvSpPr>
        <p:spPr>
          <a:xfrm>
            <a:off x="762000" y="5031371"/>
            <a:ext cx="10668000" cy="963752"/>
          </a:xfrm>
        </p:spPr>
        <p:txBody>
          <a:bodyPr>
            <a:normAutofit/>
          </a:bodyPr>
          <a:lstStyle/>
          <a:p>
            <a:r>
              <a:rPr lang="en-US" u="sng" dirty="0">
                <a:effectLst/>
                <a:latin typeface="Times New Roman" panose="02020603050405020304" pitchFamily="18" charset="0"/>
                <a:ea typeface="Calibri" panose="020F0502020204030204" pitchFamily="34" charset="0"/>
              </a:rPr>
              <a:t>REST Services of Ecommerce</a:t>
            </a:r>
            <a:r>
              <a:rPr lang="en-US" u="sng" dirty="0">
                <a:latin typeface="Times New Roman" panose="02020603050405020304" pitchFamily="18" charset="0"/>
                <a:ea typeface="Calibri" panose="020F0502020204030204" pitchFamily="34" charset="0"/>
              </a:rPr>
              <a:t> </a:t>
            </a:r>
            <a:r>
              <a:rPr lang="en-US" u="sng" dirty="0">
                <a:effectLst/>
                <a:latin typeface="Times New Roman" panose="02020603050405020304" pitchFamily="18" charset="0"/>
                <a:ea typeface="Calibri" panose="020F0502020204030204" pitchFamily="34" charset="0"/>
              </a:rPr>
              <a:t>website with Spring Boot using </a:t>
            </a:r>
            <a:r>
              <a:rPr lang="en-US" u="sng" dirty="0" err="1">
                <a:effectLst/>
                <a:latin typeface="Times New Roman" panose="02020603050405020304" pitchFamily="18" charset="0"/>
                <a:ea typeface="Calibri" panose="020F0502020204030204" pitchFamily="34" charset="0"/>
              </a:rPr>
              <a:t>Microservises</a:t>
            </a:r>
            <a:r>
              <a:rPr lang="en-US" u="sng" dirty="0">
                <a:effectLst/>
                <a:latin typeface="Times New Roman" panose="02020603050405020304" pitchFamily="18" charset="0"/>
                <a:ea typeface="Calibri" panose="020F0502020204030204" pitchFamily="34" charset="0"/>
              </a:rPr>
              <a:t> Architecture</a:t>
            </a:r>
            <a:endParaRPr lang="en-IN"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Freeform: Shape 7">
            <a:extLst>
              <a:ext uri="{FF2B5EF4-FFF2-40B4-BE49-F238E27FC236}">
                <a16:creationId xmlns:a16="http://schemas.microsoft.com/office/drawing/2014/main" id="{C5486FEF-95C5-433A-8B8C-9C07A3C38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82"/>
          </a:xfrm>
          <a:custGeom>
            <a:avLst/>
            <a:gdLst>
              <a:gd name="connsiteX0" fmla="*/ 7230262 w 12192000"/>
              <a:gd name="connsiteY0" fmla="*/ 5906862 h 6099082"/>
              <a:gd name="connsiteX1" fmla="*/ 7197115 w 12192000"/>
              <a:gd name="connsiteY1" fmla="*/ 5913338 h 6099082"/>
              <a:gd name="connsiteX2" fmla="*/ 7214545 w 12192000"/>
              <a:gd name="connsiteY2" fmla="*/ 5911744 h 6099082"/>
              <a:gd name="connsiteX3" fmla="*/ 7230262 w 12192000"/>
              <a:gd name="connsiteY3" fmla="*/ 5906862 h 6099082"/>
              <a:gd name="connsiteX4" fmla="*/ 7009120 w 12192000"/>
              <a:gd name="connsiteY4" fmla="*/ 5850263 h 6099082"/>
              <a:gd name="connsiteX5" fmla="*/ 7021563 w 12192000"/>
              <a:gd name="connsiteY5" fmla="*/ 5861355 h 6099082"/>
              <a:gd name="connsiteX6" fmla="*/ 7021563 w 12192000"/>
              <a:gd name="connsiteY6" fmla="*/ 5861354 h 6099082"/>
              <a:gd name="connsiteX7" fmla="*/ 7768443 w 12192000"/>
              <a:gd name="connsiteY7" fmla="*/ 5742074 h 6099082"/>
              <a:gd name="connsiteX8" fmla="*/ 7768443 w 12192000"/>
              <a:gd name="connsiteY8" fmla="*/ 5742075 h 6099082"/>
              <a:gd name="connsiteX9" fmla="*/ 7792447 w 12192000"/>
              <a:gd name="connsiteY9" fmla="*/ 5764553 h 6099082"/>
              <a:gd name="connsiteX10" fmla="*/ 7768443 w 12192000"/>
              <a:gd name="connsiteY10" fmla="*/ 5742074 h 6099082"/>
              <a:gd name="connsiteX11" fmla="*/ 4038748 w 12192000"/>
              <a:gd name="connsiteY11" fmla="*/ 5739955 h 6099082"/>
              <a:gd name="connsiteX12" fmla="*/ 4030517 w 12192000"/>
              <a:gd name="connsiteY12" fmla="*/ 5751599 h 6099082"/>
              <a:gd name="connsiteX13" fmla="*/ 4015609 w 12192000"/>
              <a:gd name="connsiteY13" fmla="*/ 5770450 h 6099082"/>
              <a:gd name="connsiteX14" fmla="*/ 3996845 w 12192000"/>
              <a:gd name="connsiteY14" fmla="*/ 5780104 h 6099082"/>
              <a:gd name="connsiteX15" fmla="*/ 4030518 w 12192000"/>
              <a:gd name="connsiteY15" fmla="*/ 5751599 h 6099082"/>
              <a:gd name="connsiteX16" fmla="*/ 6245343 w 12192000"/>
              <a:gd name="connsiteY16" fmla="*/ 5736549 h 6099082"/>
              <a:gd name="connsiteX17" fmla="*/ 6274406 w 12192000"/>
              <a:gd name="connsiteY17" fmla="*/ 5743345 h 6099082"/>
              <a:gd name="connsiteX18" fmla="*/ 6291246 w 12192000"/>
              <a:gd name="connsiteY18" fmla="*/ 5749662 h 6099082"/>
              <a:gd name="connsiteX19" fmla="*/ 6291385 w 12192000"/>
              <a:gd name="connsiteY19" fmla="*/ 5749714 h 6099082"/>
              <a:gd name="connsiteX20" fmla="*/ 6306284 w 12192000"/>
              <a:gd name="connsiteY20" fmla="*/ 5755552 h 6099082"/>
              <a:gd name="connsiteX21" fmla="*/ 6308075 w 12192000"/>
              <a:gd name="connsiteY21" fmla="*/ 5755968 h 6099082"/>
              <a:gd name="connsiteX22" fmla="*/ 6313854 w 12192000"/>
              <a:gd name="connsiteY22" fmla="*/ 5758133 h 6099082"/>
              <a:gd name="connsiteX23" fmla="*/ 6337047 w 12192000"/>
              <a:gd name="connsiteY23" fmla="*/ 5762696 h 6099082"/>
              <a:gd name="connsiteX24" fmla="*/ 6308075 w 12192000"/>
              <a:gd name="connsiteY24" fmla="*/ 5755968 h 6099082"/>
              <a:gd name="connsiteX25" fmla="*/ 6291385 w 12192000"/>
              <a:gd name="connsiteY25" fmla="*/ 5749714 h 6099082"/>
              <a:gd name="connsiteX26" fmla="*/ 6276197 w 12192000"/>
              <a:gd name="connsiteY26" fmla="*/ 5743764 h 6099082"/>
              <a:gd name="connsiteX27" fmla="*/ 6274406 w 12192000"/>
              <a:gd name="connsiteY27" fmla="*/ 5743345 h 6099082"/>
              <a:gd name="connsiteX28" fmla="*/ 6268612 w 12192000"/>
              <a:gd name="connsiteY28" fmla="*/ 5741171 h 6099082"/>
              <a:gd name="connsiteX29" fmla="*/ 6245343 w 12192000"/>
              <a:gd name="connsiteY29" fmla="*/ 5736549 h 6099082"/>
              <a:gd name="connsiteX30" fmla="*/ 3871824 w 12192000"/>
              <a:gd name="connsiteY30" fmla="*/ 5726642 h 6099082"/>
              <a:gd name="connsiteX31" fmla="*/ 3908498 w 12192000"/>
              <a:gd name="connsiteY31" fmla="*/ 5756123 h 6099082"/>
              <a:gd name="connsiteX32" fmla="*/ 3908984 w 12192000"/>
              <a:gd name="connsiteY32" fmla="*/ 5756350 h 6099082"/>
              <a:gd name="connsiteX33" fmla="*/ 3908498 w 12192000"/>
              <a:gd name="connsiteY33" fmla="*/ 5756123 h 6099082"/>
              <a:gd name="connsiteX34" fmla="*/ 3871824 w 12192000"/>
              <a:gd name="connsiteY34" fmla="*/ 5726642 h 6099082"/>
              <a:gd name="connsiteX35" fmla="*/ 6558837 w 12192000"/>
              <a:gd name="connsiteY35" fmla="*/ 5706717 h 6099082"/>
              <a:gd name="connsiteX36" fmla="*/ 6529984 w 12192000"/>
              <a:gd name="connsiteY36" fmla="*/ 5708163 h 6099082"/>
              <a:gd name="connsiteX37" fmla="*/ 6589207 w 12192000"/>
              <a:gd name="connsiteY37" fmla="*/ 5711593 h 6099082"/>
              <a:gd name="connsiteX38" fmla="*/ 6558837 w 12192000"/>
              <a:gd name="connsiteY38" fmla="*/ 5706717 h 6099082"/>
              <a:gd name="connsiteX39" fmla="*/ 4834454 w 12192000"/>
              <a:gd name="connsiteY39" fmla="*/ 5646059 h 6099082"/>
              <a:gd name="connsiteX40" fmla="*/ 4883985 w 12192000"/>
              <a:gd name="connsiteY40" fmla="*/ 5670301 h 6099082"/>
              <a:gd name="connsiteX41" fmla="*/ 4858238 w 12192000"/>
              <a:gd name="connsiteY41" fmla="*/ 5663787 h 6099082"/>
              <a:gd name="connsiteX42" fmla="*/ 4834454 w 12192000"/>
              <a:gd name="connsiteY42" fmla="*/ 5646059 h 6099082"/>
              <a:gd name="connsiteX43" fmla="*/ 5056443 w 12192000"/>
              <a:gd name="connsiteY43" fmla="*/ 5643725 h 6099082"/>
              <a:gd name="connsiteX44" fmla="*/ 5072588 w 12192000"/>
              <a:gd name="connsiteY44" fmla="*/ 5644505 h 6099082"/>
              <a:gd name="connsiteX45" fmla="*/ 5089161 w 12192000"/>
              <a:gd name="connsiteY45" fmla="*/ 5653107 h 6099082"/>
              <a:gd name="connsiteX46" fmla="*/ 5056443 w 12192000"/>
              <a:gd name="connsiteY46" fmla="*/ 5643725 h 6099082"/>
              <a:gd name="connsiteX47" fmla="*/ 739852 w 12192000"/>
              <a:gd name="connsiteY47" fmla="*/ 5343843 h 6099082"/>
              <a:gd name="connsiteX48" fmla="*/ 724278 w 12192000"/>
              <a:gd name="connsiteY48" fmla="*/ 5365062 h 6099082"/>
              <a:gd name="connsiteX49" fmla="*/ 708621 w 12192000"/>
              <a:gd name="connsiteY49" fmla="*/ 5381222 h 6099082"/>
              <a:gd name="connsiteX50" fmla="*/ 691439 w 12192000"/>
              <a:gd name="connsiteY50" fmla="*/ 5386697 h 6099082"/>
              <a:gd name="connsiteX51" fmla="*/ 708622 w 12192000"/>
              <a:gd name="connsiteY51" fmla="*/ 5381222 h 6099082"/>
              <a:gd name="connsiteX52" fmla="*/ 724279 w 12192000"/>
              <a:gd name="connsiteY52" fmla="*/ 5365062 h 6099082"/>
              <a:gd name="connsiteX53" fmla="*/ 739852 w 12192000"/>
              <a:gd name="connsiteY53" fmla="*/ 5343843 h 6099082"/>
              <a:gd name="connsiteX54" fmla="*/ 8934151 w 12192000"/>
              <a:gd name="connsiteY54" fmla="*/ 5275333 h 6099082"/>
              <a:gd name="connsiteX55" fmla="*/ 8954249 w 12192000"/>
              <a:gd name="connsiteY55" fmla="*/ 5290264 h 6099082"/>
              <a:gd name="connsiteX56" fmla="*/ 8962389 w 12192000"/>
              <a:gd name="connsiteY56" fmla="*/ 5293563 h 6099082"/>
              <a:gd name="connsiteX57" fmla="*/ 8954250 w 12192000"/>
              <a:gd name="connsiteY57" fmla="*/ 5290264 h 6099082"/>
              <a:gd name="connsiteX58" fmla="*/ 8934151 w 12192000"/>
              <a:gd name="connsiteY58" fmla="*/ 5275333 h 6099082"/>
              <a:gd name="connsiteX59" fmla="*/ 2314816 w 12192000"/>
              <a:gd name="connsiteY59" fmla="*/ 5273737 h 6099082"/>
              <a:gd name="connsiteX60" fmla="*/ 2300909 w 12192000"/>
              <a:gd name="connsiteY60" fmla="*/ 5279143 h 6099082"/>
              <a:gd name="connsiteX61" fmla="*/ 2216515 w 12192000"/>
              <a:gd name="connsiteY61" fmla="*/ 5314887 h 6099082"/>
              <a:gd name="connsiteX62" fmla="*/ 2300910 w 12192000"/>
              <a:gd name="connsiteY62" fmla="*/ 5279143 h 6099082"/>
              <a:gd name="connsiteX63" fmla="*/ 1916629 w 12192000"/>
              <a:gd name="connsiteY63" fmla="*/ 5252000 h 6099082"/>
              <a:gd name="connsiteX64" fmla="*/ 1907132 w 12192000"/>
              <a:gd name="connsiteY64" fmla="*/ 5255330 h 6099082"/>
              <a:gd name="connsiteX65" fmla="*/ 1866619 w 12192000"/>
              <a:gd name="connsiteY65" fmla="*/ 5265015 h 6099082"/>
              <a:gd name="connsiteX66" fmla="*/ 1907133 w 12192000"/>
              <a:gd name="connsiteY66" fmla="*/ 5255330 h 6099082"/>
              <a:gd name="connsiteX67" fmla="*/ 2058204 w 12192000"/>
              <a:gd name="connsiteY67" fmla="*/ 5241232 h 6099082"/>
              <a:gd name="connsiteX68" fmla="*/ 2108194 w 12192000"/>
              <a:gd name="connsiteY68" fmla="*/ 5255939 h 6099082"/>
              <a:gd name="connsiteX69" fmla="*/ 2058204 w 12192000"/>
              <a:gd name="connsiteY69" fmla="*/ 5241232 h 6099082"/>
              <a:gd name="connsiteX70" fmla="*/ 0 w 12192000"/>
              <a:gd name="connsiteY70" fmla="*/ 0 h 6099082"/>
              <a:gd name="connsiteX71" fmla="*/ 12191456 w 12192000"/>
              <a:gd name="connsiteY71" fmla="*/ 0 h 6099082"/>
              <a:gd name="connsiteX72" fmla="*/ 12191456 w 12192000"/>
              <a:gd name="connsiteY72" fmla="*/ 873938 h 6099082"/>
              <a:gd name="connsiteX73" fmla="*/ 12192000 w 12192000"/>
              <a:gd name="connsiteY73" fmla="*/ 873938 h 6099082"/>
              <a:gd name="connsiteX74" fmla="*/ 12192000 w 12192000"/>
              <a:gd name="connsiteY74" fmla="*/ 3249107 h 6099082"/>
              <a:gd name="connsiteX75" fmla="*/ 12192000 w 12192000"/>
              <a:gd name="connsiteY75" fmla="*/ 3283970 h 6099082"/>
              <a:gd name="connsiteX76" fmla="*/ 12192000 w 12192000"/>
              <a:gd name="connsiteY76" fmla="*/ 3681702 h 6099082"/>
              <a:gd name="connsiteX77" fmla="*/ 12160947 w 12192000"/>
              <a:gd name="connsiteY77" fmla="*/ 3710323 h 6099082"/>
              <a:gd name="connsiteX78" fmla="*/ 12026448 w 12192000"/>
              <a:gd name="connsiteY78" fmla="*/ 3770523 h 6099082"/>
              <a:gd name="connsiteX79" fmla="*/ 11986443 w 12192000"/>
              <a:gd name="connsiteY79" fmla="*/ 3786526 h 6099082"/>
              <a:gd name="connsiteX80" fmla="*/ 11821656 w 12192000"/>
              <a:gd name="connsiteY80" fmla="*/ 3889591 h 6099082"/>
              <a:gd name="connsiteX81" fmla="*/ 11672489 w 12192000"/>
              <a:gd name="connsiteY81" fmla="*/ 4017039 h 6099082"/>
              <a:gd name="connsiteX82" fmla="*/ 11562947 w 12192000"/>
              <a:gd name="connsiteY82" fmla="*/ 4168300 h 6099082"/>
              <a:gd name="connsiteX83" fmla="*/ 11532275 w 12192000"/>
              <a:gd name="connsiteY83" fmla="*/ 4204307 h 6099082"/>
              <a:gd name="connsiteX84" fmla="*/ 11448453 w 12192000"/>
              <a:gd name="connsiteY84" fmla="*/ 4249457 h 6099082"/>
              <a:gd name="connsiteX85" fmla="*/ 11374346 w 12192000"/>
              <a:gd name="connsiteY85" fmla="*/ 4283366 h 6099082"/>
              <a:gd name="connsiteX86" fmla="*/ 11320623 w 12192000"/>
              <a:gd name="connsiteY86" fmla="*/ 4320897 h 6099082"/>
              <a:gd name="connsiteX87" fmla="*/ 11275283 w 12192000"/>
              <a:gd name="connsiteY87" fmla="*/ 4355378 h 6099082"/>
              <a:gd name="connsiteX88" fmla="*/ 11172600 w 12192000"/>
              <a:gd name="connsiteY88" fmla="*/ 4444536 h 6099082"/>
              <a:gd name="connsiteX89" fmla="*/ 11058869 w 12192000"/>
              <a:gd name="connsiteY89" fmla="*/ 4519786 h 6099082"/>
              <a:gd name="connsiteX90" fmla="*/ 10967423 w 12192000"/>
              <a:gd name="connsiteY90" fmla="*/ 4611991 h 6099082"/>
              <a:gd name="connsiteX91" fmla="*/ 10929704 w 12192000"/>
              <a:gd name="connsiteY91" fmla="*/ 4661903 h 6099082"/>
              <a:gd name="connsiteX92" fmla="*/ 10850453 w 12192000"/>
              <a:gd name="connsiteY92" fmla="*/ 4696003 h 6099082"/>
              <a:gd name="connsiteX93" fmla="*/ 10764534 w 12192000"/>
              <a:gd name="connsiteY93" fmla="*/ 4749345 h 6099082"/>
              <a:gd name="connsiteX94" fmla="*/ 10703573 w 12192000"/>
              <a:gd name="connsiteY94" fmla="*/ 4802305 h 6099082"/>
              <a:gd name="connsiteX95" fmla="*/ 10656519 w 12192000"/>
              <a:gd name="connsiteY95" fmla="*/ 4837740 h 6099082"/>
              <a:gd name="connsiteX96" fmla="*/ 10590031 w 12192000"/>
              <a:gd name="connsiteY96" fmla="*/ 4873366 h 6099082"/>
              <a:gd name="connsiteX97" fmla="*/ 10523354 w 12192000"/>
              <a:gd name="connsiteY97" fmla="*/ 4920039 h 6099082"/>
              <a:gd name="connsiteX98" fmla="*/ 10490969 w 12192000"/>
              <a:gd name="connsiteY98" fmla="*/ 4948806 h 6099082"/>
              <a:gd name="connsiteX99" fmla="*/ 10428291 w 12192000"/>
              <a:gd name="connsiteY99" fmla="*/ 4996622 h 6099082"/>
              <a:gd name="connsiteX100" fmla="*/ 10363709 w 12192000"/>
              <a:gd name="connsiteY100" fmla="*/ 5041201 h 6099082"/>
              <a:gd name="connsiteX101" fmla="*/ 10242357 w 12192000"/>
              <a:gd name="connsiteY101" fmla="*/ 5092257 h 6099082"/>
              <a:gd name="connsiteX102" fmla="*/ 10131863 w 12192000"/>
              <a:gd name="connsiteY102" fmla="*/ 5167315 h 6099082"/>
              <a:gd name="connsiteX103" fmla="*/ 10044230 w 12192000"/>
              <a:gd name="connsiteY103" fmla="*/ 5222182 h 6099082"/>
              <a:gd name="connsiteX104" fmla="*/ 9993175 w 12192000"/>
              <a:gd name="connsiteY104" fmla="*/ 5258189 h 6099082"/>
              <a:gd name="connsiteX105" fmla="*/ 9899446 w 12192000"/>
              <a:gd name="connsiteY105" fmla="*/ 5338582 h 6099082"/>
              <a:gd name="connsiteX106" fmla="*/ 9754088 w 12192000"/>
              <a:gd name="connsiteY106" fmla="*/ 5423166 h 6099082"/>
              <a:gd name="connsiteX107" fmla="*/ 9666265 w 12192000"/>
              <a:gd name="connsiteY107" fmla="*/ 5468888 h 6099082"/>
              <a:gd name="connsiteX108" fmla="*/ 9477283 w 12192000"/>
              <a:gd name="connsiteY108" fmla="*/ 5537851 h 6099082"/>
              <a:gd name="connsiteX109" fmla="*/ 9416321 w 12192000"/>
              <a:gd name="connsiteY109" fmla="*/ 5562426 h 6099082"/>
              <a:gd name="connsiteX110" fmla="*/ 9346597 w 12192000"/>
              <a:gd name="connsiteY110" fmla="*/ 5578619 h 6099082"/>
              <a:gd name="connsiteX111" fmla="*/ 9234579 w 12192000"/>
              <a:gd name="connsiteY111" fmla="*/ 5616911 h 6099082"/>
              <a:gd name="connsiteX112" fmla="*/ 9015878 w 12192000"/>
              <a:gd name="connsiteY112" fmla="*/ 5682826 h 6099082"/>
              <a:gd name="connsiteX113" fmla="*/ 8967871 w 12192000"/>
              <a:gd name="connsiteY113" fmla="*/ 5692923 h 6099082"/>
              <a:gd name="connsiteX114" fmla="*/ 8845565 w 12192000"/>
              <a:gd name="connsiteY114" fmla="*/ 5735407 h 6099082"/>
              <a:gd name="connsiteX115" fmla="*/ 8772219 w 12192000"/>
              <a:gd name="connsiteY115" fmla="*/ 5763982 h 6099082"/>
              <a:gd name="connsiteX116" fmla="*/ 8711448 w 12192000"/>
              <a:gd name="connsiteY116" fmla="*/ 5780366 h 6099082"/>
              <a:gd name="connsiteX117" fmla="*/ 8657726 w 12192000"/>
              <a:gd name="connsiteY117" fmla="*/ 5787986 h 6099082"/>
              <a:gd name="connsiteX118" fmla="*/ 8516369 w 12192000"/>
              <a:gd name="connsiteY118" fmla="*/ 5825705 h 6099082"/>
              <a:gd name="connsiteX119" fmla="*/ 8459979 w 12192000"/>
              <a:gd name="connsiteY119" fmla="*/ 5840566 h 6099082"/>
              <a:gd name="connsiteX120" fmla="*/ 8313671 w 12192000"/>
              <a:gd name="connsiteY120" fmla="*/ 5891622 h 6099082"/>
              <a:gd name="connsiteX121" fmla="*/ 8189651 w 12192000"/>
              <a:gd name="connsiteY121" fmla="*/ 5925341 h 6099082"/>
              <a:gd name="connsiteX122" fmla="*/ 8137835 w 12192000"/>
              <a:gd name="connsiteY122" fmla="*/ 5941534 h 6099082"/>
              <a:gd name="connsiteX123" fmla="*/ 8019339 w 12192000"/>
              <a:gd name="connsiteY123" fmla="*/ 5968586 h 6099082"/>
              <a:gd name="connsiteX124" fmla="*/ 7952280 w 12192000"/>
              <a:gd name="connsiteY124" fmla="*/ 5987637 h 6099082"/>
              <a:gd name="connsiteX125" fmla="*/ 7788636 w 12192000"/>
              <a:gd name="connsiteY125" fmla="*/ 6009163 h 6099082"/>
              <a:gd name="connsiteX126" fmla="*/ 7619655 w 12192000"/>
              <a:gd name="connsiteY126" fmla="*/ 6029928 h 6099082"/>
              <a:gd name="connsiteX127" fmla="*/ 7526880 w 12192000"/>
              <a:gd name="connsiteY127" fmla="*/ 6036786 h 6099082"/>
              <a:gd name="connsiteX128" fmla="*/ 7445916 w 12192000"/>
              <a:gd name="connsiteY128" fmla="*/ 6047647 h 6099082"/>
              <a:gd name="connsiteX129" fmla="*/ 7375428 w 12192000"/>
              <a:gd name="connsiteY129" fmla="*/ 6054505 h 6099082"/>
              <a:gd name="connsiteX130" fmla="*/ 7263220 w 12192000"/>
              <a:gd name="connsiteY130" fmla="*/ 6068411 h 6099082"/>
              <a:gd name="connsiteX131" fmla="*/ 7216547 w 12192000"/>
              <a:gd name="connsiteY131" fmla="*/ 6072032 h 6099082"/>
              <a:gd name="connsiteX132" fmla="*/ 7106432 w 12192000"/>
              <a:gd name="connsiteY132" fmla="*/ 6071840 h 6099082"/>
              <a:gd name="connsiteX133" fmla="*/ 7068141 w 12192000"/>
              <a:gd name="connsiteY133" fmla="*/ 6069936 h 6099082"/>
              <a:gd name="connsiteX134" fmla="*/ 6994415 w 12192000"/>
              <a:gd name="connsiteY134" fmla="*/ 6046313 h 6099082"/>
              <a:gd name="connsiteX135" fmla="*/ 6985653 w 12192000"/>
              <a:gd name="connsiteY135" fmla="*/ 6044599 h 6099082"/>
              <a:gd name="connsiteX136" fmla="*/ 6937263 w 12192000"/>
              <a:gd name="connsiteY136" fmla="*/ 6035263 h 6099082"/>
              <a:gd name="connsiteX137" fmla="*/ 6910782 w 12192000"/>
              <a:gd name="connsiteY137" fmla="*/ 6032214 h 6099082"/>
              <a:gd name="connsiteX138" fmla="*/ 6810195 w 12192000"/>
              <a:gd name="connsiteY138" fmla="*/ 6012784 h 6099082"/>
              <a:gd name="connsiteX139" fmla="*/ 6752283 w 12192000"/>
              <a:gd name="connsiteY139" fmla="*/ 6003639 h 6099082"/>
              <a:gd name="connsiteX140" fmla="*/ 6705417 w 12192000"/>
              <a:gd name="connsiteY140" fmla="*/ 6004974 h 6099082"/>
              <a:gd name="connsiteX141" fmla="*/ 6623118 w 12192000"/>
              <a:gd name="connsiteY141" fmla="*/ 6006687 h 6099082"/>
              <a:gd name="connsiteX142" fmla="*/ 6596828 w 12192000"/>
              <a:gd name="connsiteY142" fmla="*/ 6011070 h 6099082"/>
              <a:gd name="connsiteX143" fmla="*/ 6477951 w 12192000"/>
              <a:gd name="connsiteY143" fmla="*/ 5998495 h 6099082"/>
              <a:gd name="connsiteX144" fmla="*/ 6410131 w 12192000"/>
              <a:gd name="connsiteY144" fmla="*/ 5997543 h 6099082"/>
              <a:gd name="connsiteX145" fmla="*/ 6333739 w 12192000"/>
              <a:gd name="connsiteY145" fmla="*/ 5981920 h 6099082"/>
              <a:gd name="connsiteX146" fmla="*/ 6311449 w 12192000"/>
              <a:gd name="connsiteY146" fmla="*/ 5982682 h 6099082"/>
              <a:gd name="connsiteX147" fmla="*/ 6286493 w 12192000"/>
              <a:gd name="connsiteY147" fmla="*/ 5984017 h 6099082"/>
              <a:gd name="connsiteX148" fmla="*/ 6209909 w 12192000"/>
              <a:gd name="connsiteY148" fmla="*/ 5985161 h 6099082"/>
              <a:gd name="connsiteX149" fmla="*/ 6163424 w 12192000"/>
              <a:gd name="connsiteY149" fmla="*/ 5990874 h 6099082"/>
              <a:gd name="connsiteX150" fmla="*/ 6074841 w 12192000"/>
              <a:gd name="connsiteY150" fmla="*/ 5987447 h 6099082"/>
              <a:gd name="connsiteX151" fmla="*/ 6042072 w 12192000"/>
              <a:gd name="connsiteY151" fmla="*/ 5992399 h 6099082"/>
              <a:gd name="connsiteX152" fmla="*/ 5959204 w 12192000"/>
              <a:gd name="connsiteY152" fmla="*/ 5992971 h 6099082"/>
              <a:gd name="connsiteX153" fmla="*/ 5884905 w 12192000"/>
              <a:gd name="connsiteY153" fmla="*/ 5990113 h 6099082"/>
              <a:gd name="connsiteX154" fmla="*/ 5813275 w 12192000"/>
              <a:gd name="connsiteY154" fmla="*/ 5991637 h 6099082"/>
              <a:gd name="connsiteX155" fmla="*/ 5762029 w 12192000"/>
              <a:gd name="connsiteY155" fmla="*/ 5997923 h 6099082"/>
              <a:gd name="connsiteX156" fmla="*/ 5706401 w 12192000"/>
              <a:gd name="connsiteY156" fmla="*/ 6001734 h 6099082"/>
              <a:gd name="connsiteX157" fmla="*/ 5553045 w 12192000"/>
              <a:gd name="connsiteY157" fmla="*/ 6024403 h 6099082"/>
              <a:gd name="connsiteX158" fmla="*/ 5524660 w 12192000"/>
              <a:gd name="connsiteY158" fmla="*/ 6018880 h 6099082"/>
              <a:gd name="connsiteX159" fmla="*/ 5363491 w 12192000"/>
              <a:gd name="connsiteY159" fmla="*/ 6013736 h 6099082"/>
              <a:gd name="connsiteX160" fmla="*/ 5328437 w 12192000"/>
              <a:gd name="connsiteY160" fmla="*/ 6014118 h 6099082"/>
              <a:gd name="connsiteX161" fmla="*/ 5234326 w 12192000"/>
              <a:gd name="connsiteY161" fmla="*/ 5991637 h 6099082"/>
              <a:gd name="connsiteX162" fmla="*/ 5089161 w 12192000"/>
              <a:gd name="connsiteY162" fmla="*/ 6027262 h 6099082"/>
              <a:gd name="connsiteX163" fmla="*/ 4953328 w 12192000"/>
              <a:gd name="connsiteY163" fmla="*/ 6071840 h 6099082"/>
              <a:gd name="connsiteX164" fmla="*/ 4936184 w 12192000"/>
              <a:gd name="connsiteY164" fmla="*/ 6077555 h 6099082"/>
              <a:gd name="connsiteX165" fmla="*/ 4887414 w 12192000"/>
              <a:gd name="connsiteY165" fmla="*/ 6087272 h 6099082"/>
              <a:gd name="connsiteX166" fmla="*/ 4827024 w 12192000"/>
              <a:gd name="connsiteY166" fmla="*/ 6090701 h 6099082"/>
              <a:gd name="connsiteX167" fmla="*/ 4750439 w 12192000"/>
              <a:gd name="connsiteY167" fmla="*/ 6099082 h 6099082"/>
              <a:gd name="connsiteX168" fmla="*/ 4689097 w 12192000"/>
              <a:gd name="connsiteY168" fmla="*/ 6088605 h 6099082"/>
              <a:gd name="connsiteX169" fmla="*/ 4603368 w 12192000"/>
              <a:gd name="connsiteY169" fmla="*/ 6072984 h 6099082"/>
              <a:gd name="connsiteX170" fmla="*/ 4522595 w 12192000"/>
              <a:gd name="connsiteY170" fmla="*/ 6058123 h 6099082"/>
              <a:gd name="connsiteX171" fmla="*/ 4497067 w 12192000"/>
              <a:gd name="connsiteY171" fmla="*/ 6075649 h 6099082"/>
              <a:gd name="connsiteX172" fmla="*/ 4457632 w 12192000"/>
              <a:gd name="connsiteY172" fmla="*/ 6090890 h 6099082"/>
              <a:gd name="connsiteX173" fmla="*/ 4413816 w 12192000"/>
              <a:gd name="connsiteY173" fmla="*/ 6072601 h 6099082"/>
              <a:gd name="connsiteX174" fmla="*/ 4311323 w 12192000"/>
              <a:gd name="connsiteY174" fmla="*/ 6034693 h 6099082"/>
              <a:gd name="connsiteX175" fmla="*/ 4246551 w 12192000"/>
              <a:gd name="connsiteY175" fmla="*/ 6032976 h 6099082"/>
              <a:gd name="connsiteX176" fmla="*/ 4105766 w 12192000"/>
              <a:gd name="connsiteY176" fmla="*/ 6016784 h 6099082"/>
              <a:gd name="connsiteX177" fmla="*/ 4013753 w 12192000"/>
              <a:gd name="connsiteY177" fmla="*/ 5993733 h 6099082"/>
              <a:gd name="connsiteX178" fmla="*/ 3947648 w 12192000"/>
              <a:gd name="connsiteY178" fmla="*/ 5967634 h 6099082"/>
              <a:gd name="connsiteX179" fmla="*/ 3852966 w 12192000"/>
              <a:gd name="connsiteY179" fmla="*/ 5933533 h 6099082"/>
              <a:gd name="connsiteX180" fmla="*/ 3757902 w 12192000"/>
              <a:gd name="connsiteY180" fmla="*/ 5915816 h 6099082"/>
              <a:gd name="connsiteX181" fmla="*/ 3689131 w 12192000"/>
              <a:gd name="connsiteY181" fmla="*/ 5893526 h 6099082"/>
              <a:gd name="connsiteX182" fmla="*/ 3605116 w 12192000"/>
              <a:gd name="connsiteY182" fmla="*/ 5878285 h 6099082"/>
              <a:gd name="connsiteX183" fmla="*/ 3534629 w 12192000"/>
              <a:gd name="connsiteY183" fmla="*/ 5877715 h 6099082"/>
              <a:gd name="connsiteX184" fmla="*/ 3424135 w 12192000"/>
              <a:gd name="connsiteY184" fmla="*/ 5880382 h 6099082"/>
              <a:gd name="connsiteX185" fmla="*/ 3288877 w 12192000"/>
              <a:gd name="connsiteY185" fmla="*/ 5834280 h 6099082"/>
              <a:gd name="connsiteX186" fmla="*/ 3234202 w 12192000"/>
              <a:gd name="connsiteY186" fmla="*/ 5823991 h 6099082"/>
              <a:gd name="connsiteX187" fmla="*/ 3182763 w 12192000"/>
              <a:gd name="connsiteY187" fmla="*/ 5819229 h 6099082"/>
              <a:gd name="connsiteX188" fmla="*/ 3073604 w 12192000"/>
              <a:gd name="connsiteY188" fmla="*/ 5788558 h 6099082"/>
              <a:gd name="connsiteX189" fmla="*/ 3029216 w 12192000"/>
              <a:gd name="connsiteY189" fmla="*/ 5778459 h 6099082"/>
              <a:gd name="connsiteX190" fmla="*/ 2967110 w 12192000"/>
              <a:gd name="connsiteY190" fmla="*/ 5778651 h 6099082"/>
              <a:gd name="connsiteX191" fmla="*/ 2854140 w 12192000"/>
              <a:gd name="connsiteY191" fmla="*/ 5764553 h 6099082"/>
              <a:gd name="connsiteX192" fmla="*/ 2741360 w 12192000"/>
              <a:gd name="connsiteY192" fmla="*/ 5723403 h 6099082"/>
              <a:gd name="connsiteX193" fmla="*/ 2693543 w 12192000"/>
              <a:gd name="connsiteY193" fmla="*/ 5727405 h 6099082"/>
              <a:gd name="connsiteX194" fmla="*/ 2676398 w 12192000"/>
              <a:gd name="connsiteY194" fmla="*/ 5726453 h 6099082"/>
              <a:gd name="connsiteX195" fmla="*/ 2522279 w 12192000"/>
              <a:gd name="connsiteY195" fmla="*/ 5703782 h 6099082"/>
              <a:gd name="connsiteX196" fmla="*/ 2506847 w 12192000"/>
              <a:gd name="connsiteY196" fmla="*/ 5701305 h 6099082"/>
              <a:gd name="connsiteX197" fmla="*/ 2434456 w 12192000"/>
              <a:gd name="connsiteY197" fmla="*/ 5681112 h 6099082"/>
              <a:gd name="connsiteX198" fmla="*/ 2251948 w 12192000"/>
              <a:gd name="connsiteY198" fmla="*/ 5668538 h 6099082"/>
              <a:gd name="connsiteX199" fmla="*/ 2240710 w 12192000"/>
              <a:gd name="connsiteY199" fmla="*/ 5667014 h 6099082"/>
              <a:gd name="connsiteX200" fmla="*/ 2179556 w 12192000"/>
              <a:gd name="connsiteY200" fmla="*/ 5677111 h 6099082"/>
              <a:gd name="connsiteX201" fmla="*/ 2149267 w 12192000"/>
              <a:gd name="connsiteY201" fmla="*/ 5691399 h 6099082"/>
              <a:gd name="connsiteX202" fmla="*/ 2102021 w 12192000"/>
              <a:gd name="connsiteY202" fmla="*/ 5706259 h 6099082"/>
              <a:gd name="connsiteX203" fmla="*/ 2054013 w 12192000"/>
              <a:gd name="connsiteY203" fmla="*/ 5711784 h 6099082"/>
              <a:gd name="connsiteX204" fmla="*/ 1973429 w 12192000"/>
              <a:gd name="connsiteY204" fmla="*/ 5689303 h 6099082"/>
              <a:gd name="connsiteX205" fmla="*/ 1944092 w 12192000"/>
              <a:gd name="connsiteY205" fmla="*/ 5687017 h 6099082"/>
              <a:gd name="connsiteX206" fmla="*/ 1878748 w 12192000"/>
              <a:gd name="connsiteY206" fmla="*/ 5676159 h 6099082"/>
              <a:gd name="connsiteX207" fmla="*/ 1821596 w 12192000"/>
              <a:gd name="connsiteY207" fmla="*/ 5676920 h 6099082"/>
              <a:gd name="connsiteX208" fmla="*/ 1775684 w 12192000"/>
              <a:gd name="connsiteY208" fmla="*/ 5694257 h 6099082"/>
              <a:gd name="connsiteX209" fmla="*/ 1709006 w 12192000"/>
              <a:gd name="connsiteY209" fmla="*/ 5697685 h 6099082"/>
              <a:gd name="connsiteX210" fmla="*/ 1665950 w 12192000"/>
              <a:gd name="connsiteY210" fmla="*/ 5685113 h 6099082"/>
              <a:gd name="connsiteX211" fmla="*/ 1657188 w 12192000"/>
              <a:gd name="connsiteY211" fmla="*/ 5683399 h 6099082"/>
              <a:gd name="connsiteX212" fmla="*/ 1544598 w 12192000"/>
              <a:gd name="connsiteY212" fmla="*/ 5682634 h 6099082"/>
              <a:gd name="connsiteX213" fmla="*/ 1404006 w 12192000"/>
              <a:gd name="connsiteY213" fmla="*/ 5720546 h 6099082"/>
              <a:gd name="connsiteX214" fmla="*/ 1380762 w 12192000"/>
              <a:gd name="connsiteY214" fmla="*/ 5728549 h 6099082"/>
              <a:gd name="connsiteX215" fmla="*/ 1267411 w 12192000"/>
              <a:gd name="connsiteY215" fmla="*/ 5742455 h 6099082"/>
              <a:gd name="connsiteX216" fmla="*/ 1206641 w 12192000"/>
              <a:gd name="connsiteY216" fmla="*/ 5756553 h 6099082"/>
              <a:gd name="connsiteX217" fmla="*/ 1162823 w 12192000"/>
              <a:gd name="connsiteY217" fmla="*/ 5757315 h 6099082"/>
              <a:gd name="connsiteX218" fmla="*/ 1109865 w 12192000"/>
              <a:gd name="connsiteY218" fmla="*/ 5782270 h 6099082"/>
              <a:gd name="connsiteX219" fmla="*/ 1092527 w 12192000"/>
              <a:gd name="connsiteY219" fmla="*/ 5793130 h 6099082"/>
              <a:gd name="connsiteX220" fmla="*/ 1071762 w 12192000"/>
              <a:gd name="connsiteY220" fmla="*/ 5799607 h 6099082"/>
              <a:gd name="connsiteX221" fmla="*/ 977653 w 12192000"/>
              <a:gd name="connsiteY221" fmla="*/ 5820182 h 6099082"/>
              <a:gd name="connsiteX222" fmla="*/ 960887 w 12192000"/>
              <a:gd name="connsiteY222" fmla="*/ 5831801 h 6099082"/>
              <a:gd name="connsiteX223" fmla="*/ 949646 w 12192000"/>
              <a:gd name="connsiteY223" fmla="*/ 5839042 h 6099082"/>
              <a:gd name="connsiteX224" fmla="*/ 858205 w 12192000"/>
              <a:gd name="connsiteY224" fmla="*/ 5851234 h 6099082"/>
              <a:gd name="connsiteX225" fmla="*/ 801053 w 12192000"/>
              <a:gd name="connsiteY225" fmla="*/ 5885715 h 6099082"/>
              <a:gd name="connsiteX226" fmla="*/ 785432 w 12192000"/>
              <a:gd name="connsiteY226" fmla="*/ 5900384 h 6099082"/>
              <a:gd name="connsiteX227" fmla="*/ 730754 w 12192000"/>
              <a:gd name="connsiteY227" fmla="*/ 5922482 h 6099082"/>
              <a:gd name="connsiteX228" fmla="*/ 546917 w 12192000"/>
              <a:gd name="connsiteY228" fmla="*/ 5964966 h 6099082"/>
              <a:gd name="connsiteX229" fmla="*/ 494337 w 12192000"/>
              <a:gd name="connsiteY229" fmla="*/ 5949915 h 6099082"/>
              <a:gd name="connsiteX230" fmla="*/ 394511 w 12192000"/>
              <a:gd name="connsiteY230" fmla="*/ 5990303 h 6099082"/>
              <a:gd name="connsiteX231" fmla="*/ 307259 w 12192000"/>
              <a:gd name="connsiteY231" fmla="*/ 6013163 h 6099082"/>
              <a:gd name="connsiteX232" fmla="*/ 274873 w 12192000"/>
              <a:gd name="connsiteY232" fmla="*/ 6018690 h 6099082"/>
              <a:gd name="connsiteX233" fmla="*/ 172384 w 12192000"/>
              <a:gd name="connsiteY233" fmla="*/ 6028786 h 6099082"/>
              <a:gd name="connsiteX234" fmla="*/ 119613 w 12192000"/>
              <a:gd name="connsiteY234" fmla="*/ 6051647 h 6099082"/>
              <a:gd name="connsiteX235" fmla="*/ 61197 w 12192000"/>
              <a:gd name="connsiteY235" fmla="*/ 6069150 h 6099082"/>
              <a:gd name="connsiteX236" fmla="*/ 544 w 12192000"/>
              <a:gd name="connsiteY236" fmla="*/ 6073921 h 6099082"/>
              <a:gd name="connsiteX237" fmla="*/ 544 w 12192000"/>
              <a:gd name="connsiteY237" fmla="*/ 5946682 h 6099082"/>
              <a:gd name="connsiteX238" fmla="*/ 0 w 12192000"/>
              <a:gd name="connsiteY238" fmla="*/ 5946682 h 6099082"/>
              <a:gd name="connsiteX239" fmla="*/ 0 w 12192000"/>
              <a:gd name="connsiteY239" fmla="*/ 1335314 h 6099082"/>
              <a:gd name="connsiteX240" fmla="*/ 0 w 12192000"/>
              <a:gd name="connsiteY240" fmla="*/ 873938 h 609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6099082">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6" y="5749662"/>
                </a:lnTo>
                <a:lnTo>
                  <a:pt x="6291385" y="5749714"/>
                </a:lnTo>
                <a:lnTo>
                  <a:pt x="6306284" y="5755552"/>
                </a:lnTo>
                <a:lnTo>
                  <a:pt x="6308075" y="5755968"/>
                </a:lnTo>
                <a:lnTo>
                  <a:pt x="6313854" y="5758133"/>
                </a:lnTo>
                <a:cubicBezTo>
                  <a:pt x="6321454" y="5760521"/>
                  <a:pt x="6329151" y="5762258"/>
                  <a:pt x="6337047" y="5762696"/>
                </a:cubicBezTo>
                <a:lnTo>
                  <a:pt x="6308075" y="5755968"/>
                </a:lnTo>
                <a:lnTo>
                  <a:pt x="6291385" y="5749714"/>
                </a:lnTo>
                <a:lnTo>
                  <a:pt x="6276197" y="5743764"/>
                </a:lnTo>
                <a:lnTo>
                  <a:pt x="6274406" y="5743345"/>
                </a:lnTo>
                <a:lnTo>
                  <a:pt x="6268612" y="5741171"/>
                </a:lnTo>
                <a:cubicBezTo>
                  <a:pt x="6260996" y="5738770"/>
                  <a:pt x="6253273" y="5737013"/>
                  <a:pt x="6245343" y="5736549"/>
                </a:cubicBezTo>
                <a:close/>
                <a:moveTo>
                  <a:pt x="3871824" y="5726642"/>
                </a:moveTo>
                <a:cubicBezTo>
                  <a:pt x="3883350" y="5738834"/>
                  <a:pt x="3895591" y="5748360"/>
                  <a:pt x="3908498" y="5756123"/>
                </a:cubicBezTo>
                <a:lnTo>
                  <a:pt x="3908984" y="5756350"/>
                </a:lnTo>
                <a:lnTo>
                  <a:pt x="3908498" y="5756123"/>
                </a:lnTo>
                <a:cubicBezTo>
                  <a:pt x="3895591" y="5748360"/>
                  <a:pt x="3883351" y="5738834"/>
                  <a:pt x="3871824" y="5726642"/>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5" y="5670301"/>
                </a:cubicBezTo>
                <a:lnTo>
                  <a:pt x="4858238" y="5663787"/>
                </a:lnTo>
                <a:cubicBezTo>
                  <a:pt x="4849944" y="5659978"/>
                  <a:pt x="4841980" y="5654298"/>
                  <a:pt x="4834454" y="5646059"/>
                </a:cubicBezTo>
                <a:close/>
                <a:moveTo>
                  <a:pt x="5056443" y="5643725"/>
                </a:moveTo>
                <a:lnTo>
                  <a:pt x="5072588" y="5644505"/>
                </a:lnTo>
                <a:cubicBezTo>
                  <a:pt x="5078053" y="5645963"/>
                  <a:pt x="5083589" y="5648726"/>
                  <a:pt x="5089161" y="5653107"/>
                </a:cubicBezTo>
                <a:cubicBezTo>
                  <a:pt x="5078018"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4" y="5990874"/>
                </a:cubicBezTo>
                <a:cubicBezTo>
                  <a:pt x="6133897" y="5985351"/>
                  <a:pt x="6104368" y="5997733"/>
                  <a:pt x="6074841" y="5987447"/>
                </a:cubicBezTo>
                <a:cubicBezTo>
                  <a:pt x="6065695" y="5984399"/>
                  <a:pt x="6053123" y="5992019"/>
                  <a:pt x="6042072" y="5992399"/>
                </a:cubicBezTo>
                <a:cubicBezTo>
                  <a:pt x="6014449" y="5993351"/>
                  <a:pt x="5986827" y="5993161"/>
                  <a:pt x="5959204" y="5992971"/>
                </a:cubicBezTo>
                <a:cubicBezTo>
                  <a:pt x="5934437" y="5992781"/>
                  <a:pt x="5908718" y="5995447"/>
                  <a:pt x="5884905" y="5990113"/>
                </a:cubicBezTo>
                <a:cubicBezTo>
                  <a:pt x="5859949" y="5984399"/>
                  <a:pt x="5837470" y="5985161"/>
                  <a:pt x="5813275" y="5991637"/>
                </a:cubicBezTo>
                <a:cubicBezTo>
                  <a:pt x="5796701" y="5996019"/>
                  <a:pt x="5779174" y="5996591"/>
                  <a:pt x="5762029" y="5997923"/>
                </a:cubicBezTo>
                <a:cubicBezTo>
                  <a:pt x="5743551" y="5999447"/>
                  <a:pt x="5723166" y="5995447"/>
                  <a:pt x="5706401" y="6001734"/>
                </a:cubicBezTo>
                <a:cubicBezTo>
                  <a:pt x="5656488" y="6020403"/>
                  <a:pt x="5605243" y="6024403"/>
                  <a:pt x="5553045" y="6024403"/>
                </a:cubicBezTo>
                <a:cubicBezTo>
                  <a:pt x="5543518" y="6024403"/>
                  <a:pt x="5533801" y="6021738"/>
                  <a:pt x="5524660" y="6018880"/>
                </a:cubicBezTo>
                <a:cubicBezTo>
                  <a:pt x="5471316" y="6001734"/>
                  <a:pt x="5417784" y="6003257"/>
                  <a:pt x="5363491" y="6013736"/>
                </a:cubicBezTo>
                <a:cubicBezTo>
                  <a:pt x="5352249" y="6016022"/>
                  <a:pt x="5339677" y="6016403"/>
                  <a:pt x="5328437" y="6014118"/>
                </a:cubicBezTo>
                <a:cubicBezTo>
                  <a:pt x="5296812" y="6007449"/>
                  <a:pt x="5266141" y="5996399"/>
                  <a:pt x="5234326" y="5991637"/>
                </a:cubicBezTo>
                <a:cubicBezTo>
                  <a:pt x="5181748" y="5983826"/>
                  <a:pt x="5136216" y="6010115"/>
                  <a:pt x="5089161" y="6027262"/>
                </a:cubicBezTo>
                <a:cubicBezTo>
                  <a:pt x="5044391" y="6043455"/>
                  <a:pt x="5006291" y="6080032"/>
                  <a:pt x="4953328" y="6071840"/>
                </a:cubicBezTo>
                <a:cubicBezTo>
                  <a:pt x="4947996" y="6071078"/>
                  <a:pt x="4942089" y="6076222"/>
                  <a:pt x="4936184" y="6077555"/>
                </a:cubicBezTo>
                <a:cubicBezTo>
                  <a:pt x="4919991" y="6081176"/>
                  <a:pt x="4903799" y="6085555"/>
                  <a:pt x="4887414" y="6087272"/>
                </a:cubicBezTo>
                <a:cubicBezTo>
                  <a:pt x="4867412" y="6089558"/>
                  <a:pt x="4847027" y="6088797"/>
                  <a:pt x="4827024" y="6090701"/>
                </a:cubicBezTo>
                <a:cubicBezTo>
                  <a:pt x="4801305" y="6092986"/>
                  <a:pt x="4775968" y="6099082"/>
                  <a:pt x="4750439" y="6099082"/>
                </a:cubicBezTo>
                <a:cubicBezTo>
                  <a:pt x="4729865" y="6099082"/>
                  <a:pt x="4709480" y="6092034"/>
                  <a:pt x="4689097" y="6088605"/>
                </a:cubicBezTo>
                <a:cubicBezTo>
                  <a:pt x="4660331" y="6083842"/>
                  <a:pt x="4628705" y="6085176"/>
                  <a:pt x="4603368" y="6072984"/>
                </a:cubicBezTo>
                <a:cubicBezTo>
                  <a:pt x="4576318" y="6060029"/>
                  <a:pt x="4550599" y="6054123"/>
                  <a:pt x="4522595" y="6058123"/>
                </a:cubicBezTo>
                <a:cubicBezTo>
                  <a:pt x="4513260" y="6059457"/>
                  <a:pt x="4501257" y="6067459"/>
                  <a:pt x="4497067" y="6075649"/>
                </a:cubicBezTo>
                <a:cubicBezTo>
                  <a:pt x="4487731" y="6093938"/>
                  <a:pt x="4474968" y="6097178"/>
                  <a:pt x="4457632" y="6090890"/>
                </a:cubicBezTo>
                <a:cubicBezTo>
                  <a:pt x="4442581" y="6085555"/>
                  <a:pt x="4424103" y="6082890"/>
                  <a:pt x="4413816" y="6072601"/>
                </a:cubicBezTo>
                <a:cubicBezTo>
                  <a:pt x="4384668" y="6043455"/>
                  <a:pt x="4347518" y="6042503"/>
                  <a:pt x="4311323" y="6034693"/>
                </a:cubicBezTo>
                <a:cubicBezTo>
                  <a:pt x="4289227" y="6029928"/>
                  <a:pt x="4268649" y="6029738"/>
                  <a:pt x="4246551" y="6032976"/>
                </a:cubicBezTo>
                <a:cubicBezTo>
                  <a:pt x="4198545"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ln>
            <a:noFill/>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5"/>
            <a:chOff x="476" y="-3923156"/>
            <a:chExt cx="10667524" cy="2493728"/>
          </a:xfrm>
        </p:grpSpPr>
        <p:sp>
          <p:nvSpPr>
            <p:cNvPr id="11" name="Freeform: Shape 10">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43F6782-A929-42BC-B7CE-CDA9DF090A7F}"/>
              </a:ext>
            </a:extLst>
          </p:cNvPr>
          <p:cNvSpPr>
            <a:spLocks noGrp="1"/>
          </p:cNvSpPr>
          <p:nvPr>
            <p:ph type="title"/>
          </p:nvPr>
        </p:nvSpPr>
        <p:spPr>
          <a:xfrm>
            <a:off x="287131" y="1888434"/>
            <a:ext cx="10601738" cy="4084223"/>
          </a:xfrm>
        </p:spPr>
        <p:txBody>
          <a:bodyPr vert="horz" lIns="91440" tIns="45720" rIns="91440" bIns="45720" rtlCol="0" anchor="b" anchorCtr="0">
            <a:normAutofit fontScale="90000"/>
          </a:bodyPr>
          <a:lstStyle/>
          <a:p>
            <a:r>
              <a:rPr lang="en-US" sz="8000" dirty="0">
                <a:latin typeface="Modern Love"/>
                <a:ea typeface="+mj-lt"/>
                <a:cs typeface="+mj-lt"/>
              </a:rPr>
              <a:t>OUR GOAL:</a:t>
            </a:r>
            <a:br>
              <a:rPr lang="en-US" sz="8000" dirty="0">
                <a:latin typeface="Modern Love"/>
                <a:ea typeface="+mj-lt"/>
                <a:cs typeface="+mj-lt"/>
              </a:rPr>
            </a:br>
            <a:endParaRPr lang="en-US" sz="8000" dirty="0">
              <a:latin typeface="Modern Love"/>
              <a:ea typeface="+mj-lt"/>
              <a:cs typeface="+mj-lt"/>
            </a:endParaRPr>
          </a:p>
          <a:p>
            <a:r>
              <a:rPr lang="en-US" sz="2800" dirty="0">
                <a:latin typeface="Calibri Light"/>
                <a:ea typeface="+mj-lt"/>
                <a:cs typeface="+mj-lt"/>
              </a:rPr>
              <a:t>Building a Rest API’s for a website using Java, The intention is to reproduce the backend model of a website that is already used by our generation frequently. </a:t>
            </a:r>
            <a:br>
              <a:rPr lang="en-US" sz="2800" dirty="0">
                <a:latin typeface="Calibri Light"/>
                <a:ea typeface="+mj-lt"/>
                <a:cs typeface="+mj-lt"/>
              </a:rPr>
            </a:br>
            <a:br>
              <a:rPr lang="en-US" sz="2800" dirty="0">
                <a:latin typeface="Calibri Light"/>
                <a:ea typeface="+mj-lt"/>
                <a:cs typeface="+mj-lt"/>
              </a:rPr>
            </a:br>
            <a:r>
              <a:rPr lang="en-US" sz="2800" dirty="0">
                <a:latin typeface="Calibri Light"/>
                <a:ea typeface="+mj-lt"/>
                <a:cs typeface="Calibri Light"/>
              </a:rPr>
              <a:t>As a developer, we are required to think out of the box, plan your development strategy and try developing API’s in a way that they support maximum number of features being used in the website and maximizing results from each API, reduce any redundancy, We will also use Microservices Architecture and the Spring Cloud’s for building the API and the API’s can be tested through Swagger.</a:t>
            </a:r>
            <a:r>
              <a:rPr lang="en-US" sz="2800" dirty="0">
                <a:ea typeface="+mj-lt"/>
                <a:cs typeface="+mj-lt"/>
              </a:rPr>
              <a:t> </a:t>
            </a:r>
            <a:br>
              <a:rPr lang="en-US" sz="2800" dirty="0">
                <a:latin typeface="Calibri Light"/>
                <a:ea typeface="+mj-lt"/>
                <a:cs typeface="+mj-lt"/>
              </a:rPr>
            </a:br>
            <a:br>
              <a:rPr lang="en-US" sz="2800" dirty="0">
                <a:latin typeface="Calibri Light"/>
              </a:rPr>
            </a:br>
            <a:endParaRPr lang="en-US" sz="2800">
              <a:latin typeface="Calibri Light"/>
              <a:cs typeface="Calibri Light"/>
            </a:endParaRPr>
          </a:p>
        </p:txBody>
      </p:sp>
    </p:spTree>
    <p:extLst>
      <p:ext uri="{BB962C8B-B14F-4D97-AF65-F5344CB8AC3E}">
        <p14:creationId xmlns:p14="http://schemas.microsoft.com/office/powerpoint/2010/main" val="386705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A4AEBAE-9606-48E2-BB5E-945C428603F6}"/>
              </a:ext>
            </a:extLst>
          </p:cNvPr>
          <p:cNvPicPr>
            <a:picLocks noChangeAspect="1"/>
          </p:cNvPicPr>
          <p:nvPr/>
        </p:nvPicPr>
        <p:blipFill>
          <a:blip r:embed="rId2"/>
          <a:stretch>
            <a:fillRect/>
          </a:stretch>
        </p:blipFill>
        <p:spPr>
          <a:xfrm>
            <a:off x="6400800" y="1134149"/>
            <a:ext cx="5029200" cy="2024258"/>
          </a:xfrm>
          <a:prstGeom prst="rect">
            <a:avLst/>
          </a:prstGeom>
        </p:spPr>
      </p:pic>
      <p:sp>
        <p:nvSpPr>
          <p:cNvPr id="2" name="Title 1">
            <a:extLst>
              <a:ext uri="{FF2B5EF4-FFF2-40B4-BE49-F238E27FC236}">
                <a16:creationId xmlns:a16="http://schemas.microsoft.com/office/drawing/2014/main" id="{AF59AE90-47E3-432F-B595-F4C89026A43A}"/>
              </a:ext>
            </a:extLst>
          </p:cNvPr>
          <p:cNvSpPr>
            <a:spLocks noGrp="1"/>
          </p:cNvSpPr>
          <p:nvPr>
            <p:ph type="title"/>
          </p:nvPr>
        </p:nvSpPr>
        <p:spPr/>
        <p:txBody>
          <a:bodyPr vert="horz" lIns="91440" tIns="45720" rIns="91440" bIns="45720" rtlCol="0" anchor="b" anchorCtr="0">
            <a:normAutofit fontScale="90000"/>
          </a:bodyPr>
          <a:lstStyle/>
          <a:p>
            <a:endParaRPr lang="en-US" dirty="0"/>
          </a:p>
          <a:p>
            <a:r>
              <a:rPr lang="en-US" dirty="0"/>
              <a:t>WHAT IS REST API?</a:t>
            </a:r>
          </a:p>
          <a:p>
            <a:endParaRPr lang="en-US" dirty="0"/>
          </a:p>
        </p:txBody>
      </p:sp>
      <p:sp>
        <p:nvSpPr>
          <p:cNvPr id="3" name="Content Placeholder 2">
            <a:extLst>
              <a:ext uri="{FF2B5EF4-FFF2-40B4-BE49-F238E27FC236}">
                <a16:creationId xmlns:a16="http://schemas.microsoft.com/office/drawing/2014/main" id="{42A47600-B7F6-4AB0-AAE0-87071304AB64}"/>
              </a:ext>
            </a:extLst>
          </p:cNvPr>
          <p:cNvSpPr>
            <a:spLocks noGrp="1"/>
          </p:cNvSpPr>
          <p:nvPr>
            <p:ph idx="1"/>
          </p:nvPr>
        </p:nvSpPr>
        <p:spPr/>
        <p:txBody>
          <a:bodyPr/>
          <a:lstStyle/>
          <a:p>
            <a:pPr marL="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effectLst/>
                <a:latin typeface="Times New Roman" panose="02020603050405020304" pitchFamily="18" charset="0"/>
                <a:ea typeface="Calibri" panose="020F0502020204030204" pitchFamily="34" charset="0"/>
                <a:cs typeface="Times New Roman" panose="02020603050405020304" pitchFamily="18" charset="0"/>
              </a:rPr>
              <a:t>RESTful API</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use</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s</a:t>
            </a:r>
            <a:r>
              <a:rPr lang="en-US" dirty="0">
                <a:effectLst/>
                <a:latin typeface="Times New Roman" panose="02020603050405020304" pitchFamily="18" charset="0"/>
                <a:ea typeface="Calibri" panose="020F0502020204030204" pitchFamily="34" charset="0"/>
                <a:cs typeface="Times New Roman" panose="02020603050405020304" pitchFamily="18" charset="0"/>
              </a:rPr>
              <a:t> existing HTTP methodologies defined by the RFC 2616 protocol. They use GET to retrieve a resource; PUT to change the state of or update a resource, which can be an object, file or block; POST to create that resource; and DELETE to remove it.</a:t>
            </a:r>
            <a:endParaRPr lang="en-IN" dirty="0"/>
          </a:p>
          <a:p>
            <a:endParaRPr lang="en-IN" dirty="0"/>
          </a:p>
        </p:txBody>
      </p:sp>
    </p:spTree>
    <p:extLst>
      <p:ext uri="{BB962C8B-B14F-4D97-AF65-F5344CB8AC3E}">
        <p14:creationId xmlns:p14="http://schemas.microsoft.com/office/powerpoint/2010/main" val="384143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Freeform: Shape 7">
            <a:extLst>
              <a:ext uri="{FF2B5EF4-FFF2-40B4-BE49-F238E27FC236}">
                <a16:creationId xmlns:a16="http://schemas.microsoft.com/office/drawing/2014/main" id="{C5486FEF-95C5-433A-8B8C-9C07A3C38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82"/>
          </a:xfrm>
          <a:custGeom>
            <a:avLst/>
            <a:gdLst>
              <a:gd name="connsiteX0" fmla="*/ 7230262 w 12192000"/>
              <a:gd name="connsiteY0" fmla="*/ 5906862 h 6099082"/>
              <a:gd name="connsiteX1" fmla="*/ 7197115 w 12192000"/>
              <a:gd name="connsiteY1" fmla="*/ 5913338 h 6099082"/>
              <a:gd name="connsiteX2" fmla="*/ 7214545 w 12192000"/>
              <a:gd name="connsiteY2" fmla="*/ 5911744 h 6099082"/>
              <a:gd name="connsiteX3" fmla="*/ 7230262 w 12192000"/>
              <a:gd name="connsiteY3" fmla="*/ 5906862 h 6099082"/>
              <a:gd name="connsiteX4" fmla="*/ 7009120 w 12192000"/>
              <a:gd name="connsiteY4" fmla="*/ 5850263 h 6099082"/>
              <a:gd name="connsiteX5" fmla="*/ 7021563 w 12192000"/>
              <a:gd name="connsiteY5" fmla="*/ 5861355 h 6099082"/>
              <a:gd name="connsiteX6" fmla="*/ 7021563 w 12192000"/>
              <a:gd name="connsiteY6" fmla="*/ 5861354 h 6099082"/>
              <a:gd name="connsiteX7" fmla="*/ 7768443 w 12192000"/>
              <a:gd name="connsiteY7" fmla="*/ 5742074 h 6099082"/>
              <a:gd name="connsiteX8" fmla="*/ 7768443 w 12192000"/>
              <a:gd name="connsiteY8" fmla="*/ 5742075 h 6099082"/>
              <a:gd name="connsiteX9" fmla="*/ 7792447 w 12192000"/>
              <a:gd name="connsiteY9" fmla="*/ 5764553 h 6099082"/>
              <a:gd name="connsiteX10" fmla="*/ 7768443 w 12192000"/>
              <a:gd name="connsiteY10" fmla="*/ 5742074 h 6099082"/>
              <a:gd name="connsiteX11" fmla="*/ 4038748 w 12192000"/>
              <a:gd name="connsiteY11" fmla="*/ 5739955 h 6099082"/>
              <a:gd name="connsiteX12" fmla="*/ 4030517 w 12192000"/>
              <a:gd name="connsiteY12" fmla="*/ 5751599 h 6099082"/>
              <a:gd name="connsiteX13" fmla="*/ 4015609 w 12192000"/>
              <a:gd name="connsiteY13" fmla="*/ 5770450 h 6099082"/>
              <a:gd name="connsiteX14" fmla="*/ 3996845 w 12192000"/>
              <a:gd name="connsiteY14" fmla="*/ 5780104 h 6099082"/>
              <a:gd name="connsiteX15" fmla="*/ 4030518 w 12192000"/>
              <a:gd name="connsiteY15" fmla="*/ 5751599 h 6099082"/>
              <a:gd name="connsiteX16" fmla="*/ 6245343 w 12192000"/>
              <a:gd name="connsiteY16" fmla="*/ 5736549 h 6099082"/>
              <a:gd name="connsiteX17" fmla="*/ 6274406 w 12192000"/>
              <a:gd name="connsiteY17" fmla="*/ 5743345 h 6099082"/>
              <a:gd name="connsiteX18" fmla="*/ 6291246 w 12192000"/>
              <a:gd name="connsiteY18" fmla="*/ 5749662 h 6099082"/>
              <a:gd name="connsiteX19" fmla="*/ 6291385 w 12192000"/>
              <a:gd name="connsiteY19" fmla="*/ 5749714 h 6099082"/>
              <a:gd name="connsiteX20" fmla="*/ 6306284 w 12192000"/>
              <a:gd name="connsiteY20" fmla="*/ 5755552 h 6099082"/>
              <a:gd name="connsiteX21" fmla="*/ 6308075 w 12192000"/>
              <a:gd name="connsiteY21" fmla="*/ 5755968 h 6099082"/>
              <a:gd name="connsiteX22" fmla="*/ 6313854 w 12192000"/>
              <a:gd name="connsiteY22" fmla="*/ 5758133 h 6099082"/>
              <a:gd name="connsiteX23" fmla="*/ 6337047 w 12192000"/>
              <a:gd name="connsiteY23" fmla="*/ 5762696 h 6099082"/>
              <a:gd name="connsiteX24" fmla="*/ 6308075 w 12192000"/>
              <a:gd name="connsiteY24" fmla="*/ 5755968 h 6099082"/>
              <a:gd name="connsiteX25" fmla="*/ 6291385 w 12192000"/>
              <a:gd name="connsiteY25" fmla="*/ 5749714 h 6099082"/>
              <a:gd name="connsiteX26" fmla="*/ 6276197 w 12192000"/>
              <a:gd name="connsiteY26" fmla="*/ 5743764 h 6099082"/>
              <a:gd name="connsiteX27" fmla="*/ 6274406 w 12192000"/>
              <a:gd name="connsiteY27" fmla="*/ 5743345 h 6099082"/>
              <a:gd name="connsiteX28" fmla="*/ 6268612 w 12192000"/>
              <a:gd name="connsiteY28" fmla="*/ 5741171 h 6099082"/>
              <a:gd name="connsiteX29" fmla="*/ 6245343 w 12192000"/>
              <a:gd name="connsiteY29" fmla="*/ 5736549 h 6099082"/>
              <a:gd name="connsiteX30" fmla="*/ 3871824 w 12192000"/>
              <a:gd name="connsiteY30" fmla="*/ 5726642 h 6099082"/>
              <a:gd name="connsiteX31" fmla="*/ 3908498 w 12192000"/>
              <a:gd name="connsiteY31" fmla="*/ 5756123 h 6099082"/>
              <a:gd name="connsiteX32" fmla="*/ 3908984 w 12192000"/>
              <a:gd name="connsiteY32" fmla="*/ 5756350 h 6099082"/>
              <a:gd name="connsiteX33" fmla="*/ 3908498 w 12192000"/>
              <a:gd name="connsiteY33" fmla="*/ 5756123 h 6099082"/>
              <a:gd name="connsiteX34" fmla="*/ 3871824 w 12192000"/>
              <a:gd name="connsiteY34" fmla="*/ 5726642 h 6099082"/>
              <a:gd name="connsiteX35" fmla="*/ 6558837 w 12192000"/>
              <a:gd name="connsiteY35" fmla="*/ 5706717 h 6099082"/>
              <a:gd name="connsiteX36" fmla="*/ 6529984 w 12192000"/>
              <a:gd name="connsiteY36" fmla="*/ 5708163 h 6099082"/>
              <a:gd name="connsiteX37" fmla="*/ 6589207 w 12192000"/>
              <a:gd name="connsiteY37" fmla="*/ 5711593 h 6099082"/>
              <a:gd name="connsiteX38" fmla="*/ 6558837 w 12192000"/>
              <a:gd name="connsiteY38" fmla="*/ 5706717 h 6099082"/>
              <a:gd name="connsiteX39" fmla="*/ 4834454 w 12192000"/>
              <a:gd name="connsiteY39" fmla="*/ 5646059 h 6099082"/>
              <a:gd name="connsiteX40" fmla="*/ 4883985 w 12192000"/>
              <a:gd name="connsiteY40" fmla="*/ 5670301 h 6099082"/>
              <a:gd name="connsiteX41" fmla="*/ 4858238 w 12192000"/>
              <a:gd name="connsiteY41" fmla="*/ 5663787 h 6099082"/>
              <a:gd name="connsiteX42" fmla="*/ 4834454 w 12192000"/>
              <a:gd name="connsiteY42" fmla="*/ 5646059 h 6099082"/>
              <a:gd name="connsiteX43" fmla="*/ 5056443 w 12192000"/>
              <a:gd name="connsiteY43" fmla="*/ 5643725 h 6099082"/>
              <a:gd name="connsiteX44" fmla="*/ 5072588 w 12192000"/>
              <a:gd name="connsiteY44" fmla="*/ 5644505 h 6099082"/>
              <a:gd name="connsiteX45" fmla="*/ 5089161 w 12192000"/>
              <a:gd name="connsiteY45" fmla="*/ 5653107 h 6099082"/>
              <a:gd name="connsiteX46" fmla="*/ 5056443 w 12192000"/>
              <a:gd name="connsiteY46" fmla="*/ 5643725 h 6099082"/>
              <a:gd name="connsiteX47" fmla="*/ 739852 w 12192000"/>
              <a:gd name="connsiteY47" fmla="*/ 5343843 h 6099082"/>
              <a:gd name="connsiteX48" fmla="*/ 724278 w 12192000"/>
              <a:gd name="connsiteY48" fmla="*/ 5365062 h 6099082"/>
              <a:gd name="connsiteX49" fmla="*/ 708621 w 12192000"/>
              <a:gd name="connsiteY49" fmla="*/ 5381222 h 6099082"/>
              <a:gd name="connsiteX50" fmla="*/ 691439 w 12192000"/>
              <a:gd name="connsiteY50" fmla="*/ 5386697 h 6099082"/>
              <a:gd name="connsiteX51" fmla="*/ 708622 w 12192000"/>
              <a:gd name="connsiteY51" fmla="*/ 5381222 h 6099082"/>
              <a:gd name="connsiteX52" fmla="*/ 724279 w 12192000"/>
              <a:gd name="connsiteY52" fmla="*/ 5365062 h 6099082"/>
              <a:gd name="connsiteX53" fmla="*/ 739852 w 12192000"/>
              <a:gd name="connsiteY53" fmla="*/ 5343843 h 6099082"/>
              <a:gd name="connsiteX54" fmla="*/ 8934151 w 12192000"/>
              <a:gd name="connsiteY54" fmla="*/ 5275333 h 6099082"/>
              <a:gd name="connsiteX55" fmla="*/ 8954249 w 12192000"/>
              <a:gd name="connsiteY55" fmla="*/ 5290264 h 6099082"/>
              <a:gd name="connsiteX56" fmla="*/ 8962389 w 12192000"/>
              <a:gd name="connsiteY56" fmla="*/ 5293563 h 6099082"/>
              <a:gd name="connsiteX57" fmla="*/ 8954250 w 12192000"/>
              <a:gd name="connsiteY57" fmla="*/ 5290264 h 6099082"/>
              <a:gd name="connsiteX58" fmla="*/ 8934151 w 12192000"/>
              <a:gd name="connsiteY58" fmla="*/ 5275333 h 6099082"/>
              <a:gd name="connsiteX59" fmla="*/ 2314816 w 12192000"/>
              <a:gd name="connsiteY59" fmla="*/ 5273737 h 6099082"/>
              <a:gd name="connsiteX60" fmla="*/ 2300909 w 12192000"/>
              <a:gd name="connsiteY60" fmla="*/ 5279143 h 6099082"/>
              <a:gd name="connsiteX61" fmla="*/ 2216515 w 12192000"/>
              <a:gd name="connsiteY61" fmla="*/ 5314887 h 6099082"/>
              <a:gd name="connsiteX62" fmla="*/ 2300910 w 12192000"/>
              <a:gd name="connsiteY62" fmla="*/ 5279143 h 6099082"/>
              <a:gd name="connsiteX63" fmla="*/ 1916629 w 12192000"/>
              <a:gd name="connsiteY63" fmla="*/ 5252000 h 6099082"/>
              <a:gd name="connsiteX64" fmla="*/ 1907132 w 12192000"/>
              <a:gd name="connsiteY64" fmla="*/ 5255330 h 6099082"/>
              <a:gd name="connsiteX65" fmla="*/ 1866619 w 12192000"/>
              <a:gd name="connsiteY65" fmla="*/ 5265015 h 6099082"/>
              <a:gd name="connsiteX66" fmla="*/ 1907133 w 12192000"/>
              <a:gd name="connsiteY66" fmla="*/ 5255330 h 6099082"/>
              <a:gd name="connsiteX67" fmla="*/ 2058204 w 12192000"/>
              <a:gd name="connsiteY67" fmla="*/ 5241232 h 6099082"/>
              <a:gd name="connsiteX68" fmla="*/ 2108194 w 12192000"/>
              <a:gd name="connsiteY68" fmla="*/ 5255939 h 6099082"/>
              <a:gd name="connsiteX69" fmla="*/ 2058204 w 12192000"/>
              <a:gd name="connsiteY69" fmla="*/ 5241232 h 6099082"/>
              <a:gd name="connsiteX70" fmla="*/ 0 w 12192000"/>
              <a:gd name="connsiteY70" fmla="*/ 0 h 6099082"/>
              <a:gd name="connsiteX71" fmla="*/ 12191456 w 12192000"/>
              <a:gd name="connsiteY71" fmla="*/ 0 h 6099082"/>
              <a:gd name="connsiteX72" fmla="*/ 12191456 w 12192000"/>
              <a:gd name="connsiteY72" fmla="*/ 873938 h 6099082"/>
              <a:gd name="connsiteX73" fmla="*/ 12192000 w 12192000"/>
              <a:gd name="connsiteY73" fmla="*/ 873938 h 6099082"/>
              <a:gd name="connsiteX74" fmla="*/ 12192000 w 12192000"/>
              <a:gd name="connsiteY74" fmla="*/ 3249107 h 6099082"/>
              <a:gd name="connsiteX75" fmla="*/ 12192000 w 12192000"/>
              <a:gd name="connsiteY75" fmla="*/ 3283970 h 6099082"/>
              <a:gd name="connsiteX76" fmla="*/ 12192000 w 12192000"/>
              <a:gd name="connsiteY76" fmla="*/ 3681702 h 6099082"/>
              <a:gd name="connsiteX77" fmla="*/ 12160947 w 12192000"/>
              <a:gd name="connsiteY77" fmla="*/ 3710323 h 6099082"/>
              <a:gd name="connsiteX78" fmla="*/ 12026448 w 12192000"/>
              <a:gd name="connsiteY78" fmla="*/ 3770523 h 6099082"/>
              <a:gd name="connsiteX79" fmla="*/ 11986443 w 12192000"/>
              <a:gd name="connsiteY79" fmla="*/ 3786526 h 6099082"/>
              <a:gd name="connsiteX80" fmla="*/ 11821656 w 12192000"/>
              <a:gd name="connsiteY80" fmla="*/ 3889591 h 6099082"/>
              <a:gd name="connsiteX81" fmla="*/ 11672489 w 12192000"/>
              <a:gd name="connsiteY81" fmla="*/ 4017039 h 6099082"/>
              <a:gd name="connsiteX82" fmla="*/ 11562947 w 12192000"/>
              <a:gd name="connsiteY82" fmla="*/ 4168300 h 6099082"/>
              <a:gd name="connsiteX83" fmla="*/ 11532275 w 12192000"/>
              <a:gd name="connsiteY83" fmla="*/ 4204307 h 6099082"/>
              <a:gd name="connsiteX84" fmla="*/ 11448453 w 12192000"/>
              <a:gd name="connsiteY84" fmla="*/ 4249457 h 6099082"/>
              <a:gd name="connsiteX85" fmla="*/ 11374346 w 12192000"/>
              <a:gd name="connsiteY85" fmla="*/ 4283366 h 6099082"/>
              <a:gd name="connsiteX86" fmla="*/ 11320623 w 12192000"/>
              <a:gd name="connsiteY86" fmla="*/ 4320897 h 6099082"/>
              <a:gd name="connsiteX87" fmla="*/ 11275283 w 12192000"/>
              <a:gd name="connsiteY87" fmla="*/ 4355378 h 6099082"/>
              <a:gd name="connsiteX88" fmla="*/ 11172600 w 12192000"/>
              <a:gd name="connsiteY88" fmla="*/ 4444536 h 6099082"/>
              <a:gd name="connsiteX89" fmla="*/ 11058869 w 12192000"/>
              <a:gd name="connsiteY89" fmla="*/ 4519786 h 6099082"/>
              <a:gd name="connsiteX90" fmla="*/ 10967423 w 12192000"/>
              <a:gd name="connsiteY90" fmla="*/ 4611991 h 6099082"/>
              <a:gd name="connsiteX91" fmla="*/ 10929704 w 12192000"/>
              <a:gd name="connsiteY91" fmla="*/ 4661903 h 6099082"/>
              <a:gd name="connsiteX92" fmla="*/ 10850453 w 12192000"/>
              <a:gd name="connsiteY92" fmla="*/ 4696003 h 6099082"/>
              <a:gd name="connsiteX93" fmla="*/ 10764534 w 12192000"/>
              <a:gd name="connsiteY93" fmla="*/ 4749345 h 6099082"/>
              <a:gd name="connsiteX94" fmla="*/ 10703573 w 12192000"/>
              <a:gd name="connsiteY94" fmla="*/ 4802305 h 6099082"/>
              <a:gd name="connsiteX95" fmla="*/ 10656519 w 12192000"/>
              <a:gd name="connsiteY95" fmla="*/ 4837740 h 6099082"/>
              <a:gd name="connsiteX96" fmla="*/ 10590031 w 12192000"/>
              <a:gd name="connsiteY96" fmla="*/ 4873366 h 6099082"/>
              <a:gd name="connsiteX97" fmla="*/ 10523354 w 12192000"/>
              <a:gd name="connsiteY97" fmla="*/ 4920039 h 6099082"/>
              <a:gd name="connsiteX98" fmla="*/ 10490969 w 12192000"/>
              <a:gd name="connsiteY98" fmla="*/ 4948806 h 6099082"/>
              <a:gd name="connsiteX99" fmla="*/ 10428291 w 12192000"/>
              <a:gd name="connsiteY99" fmla="*/ 4996622 h 6099082"/>
              <a:gd name="connsiteX100" fmla="*/ 10363709 w 12192000"/>
              <a:gd name="connsiteY100" fmla="*/ 5041201 h 6099082"/>
              <a:gd name="connsiteX101" fmla="*/ 10242357 w 12192000"/>
              <a:gd name="connsiteY101" fmla="*/ 5092257 h 6099082"/>
              <a:gd name="connsiteX102" fmla="*/ 10131863 w 12192000"/>
              <a:gd name="connsiteY102" fmla="*/ 5167315 h 6099082"/>
              <a:gd name="connsiteX103" fmla="*/ 10044230 w 12192000"/>
              <a:gd name="connsiteY103" fmla="*/ 5222182 h 6099082"/>
              <a:gd name="connsiteX104" fmla="*/ 9993175 w 12192000"/>
              <a:gd name="connsiteY104" fmla="*/ 5258189 h 6099082"/>
              <a:gd name="connsiteX105" fmla="*/ 9899446 w 12192000"/>
              <a:gd name="connsiteY105" fmla="*/ 5338582 h 6099082"/>
              <a:gd name="connsiteX106" fmla="*/ 9754088 w 12192000"/>
              <a:gd name="connsiteY106" fmla="*/ 5423166 h 6099082"/>
              <a:gd name="connsiteX107" fmla="*/ 9666265 w 12192000"/>
              <a:gd name="connsiteY107" fmla="*/ 5468888 h 6099082"/>
              <a:gd name="connsiteX108" fmla="*/ 9477283 w 12192000"/>
              <a:gd name="connsiteY108" fmla="*/ 5537851 h 6099082"/>
              <a:gd name="connsiteX109" fmla="*/ 9416321 w 12192000"/>
              <a:gd name="connsiteY109" fmla="*/ 5562426 h 6099082"/>
              <a:gd name="connsiteX110" fmla="*/ 9346597 w 12192000"/>
              <a:gd name="connsiteY110" fmla="*/ 5578619 h 6099082"/>
              <a:gd name="connsiteX111" fmla="*/ 9234579 w 12192000"/>
              <a:gd name="connsiteY111" fmla="*/ 5616911 h 6099082"/>
              <a:gd name="connsiteX112" fmla="*/ 9015878 w 12192000"/>
              <a:gd name="connsiteY112" fmla="*/ 5682826 h 6099082"/>
              <a:gd name="connsiteX113" fmla="*/ 8967871 w 12192000"/>
              <a:gd name="connsiteY113" fmla="*/ 5692923 h 6099082"/>
              <a:gd name="connsiteX114" fmla="*/ 8845565 w 12192000"/>
              <a:gd name="connsiteY114" fmla="*/ 5735407 h 6099082"/>
              <a:gd name="connsiteX115" fmla="*/ 8772219 w 12192000"/>
              <a:gd name="connsiteY115" fmla="*/ 5763982 h 6099082"/>
              <a:gd name="connsiteX116" fmla="*/ 8711448 w 12192000"/>
              <a:gd name="connsiteY116" fmla="*/ 5780366 h 6099082"/>
              <a:gd name="connsiteX117" fmla="*/ 8657726 w 12192000"/>
              <a:gd name="connsiteY117" fmla="*/ 5787986 h 6099082"/>
              <a:gd name="connsiteX118" fmla="*/ 8516369 w 12192000"/>
              <a:gd name="connsiteY118" fmla="*/ 5825705 h 6099082"/>
              <a:gd name="connsiteX119" fmla="*/ 8459979 w 12192000"/>
              <a:gd name="connsiteY119" fmla="*/ 5840566 h 6099082"/>
              <a:gd name="connsiteX120" fmla="*/ 8313671 w 12192000"/>
              <a:gd name="connsiteY120" fmla="*/ 5891622 h 6099082"/>
              <a:gd name="connsiteX121" fmla="*/ 8189651 w 12192000"/>
              <a:gd name="connsiteY121" fmla="*/ 5925341 h 6099082"/>
              <a:gd name="connsiteX122" fmla="*/ 8137835 w 12192000"/>
              <a:gd name="connsiteY122" fmla="*/ 5941534 h 6099082"/>
              <a:gd name="connsiteX123" fmla="*/ 8019339 w 12192000"/>
              <a:gd name="connsiteY123" fmla="*/ 5968586 h 6099082"/>
              <a:gd name="connsiteX124" fmla="*/ 7952280 w 12192000"/>
              <a:gd name="connsiteY124" fmla="*/ 5987637 h 6099082"/>
              <a:gd name="connsiteX125" fmla="*/ 7788636 w 12192000"/>
              <a:gd name="connsiteY125" fmla="*/ 6009163 h 6099082"/>
              <a:gd name="connsiteX126" fmla="*/ 7619655 w 12192000"/>
              <a:gd name="connsiteY126" fmla="*/ 6029928 h 6099082"/>
              <a:gd name="connsiteX127" fmla="*/ 7526880 w 12192000"/>
              <a:gd name="connsiteY127" fmla="*/ 6036786 h 6099082"/>
              <a:gd name="connsiteX128" fmla="*/ 7445916 w 12192000"/>
              <a:gd name="connsiteY128" fmla="*/ 6047647 h 6099082"/>
              <a:gd name="connsiteX129" fmla="*/ 7375428 w 12192000"/>
              <a:gd name="connsiteY129" fmla="*/ 6054505 h 6099082"/>
              <a:gd name="connsiteX130" fmla="*/ 7263220 w 12192000"/>
              <a:gd name="connsiteY130" fmla="*/ 6068411 h 6099082"/>
              <a:gd name="connsiteX131" fmla="*/ 7216547 w 12192000"/>
              <a:gd name="connsiteY131" fmla="*/ 6072032 h 6099082"/>
              <a:gd name="connsiteX132" fmla="*/ 7106432 w 12192000"/>
              <a:gd name="connsiteY132" fmla="*/ 6071840 h 6099082"/>
              <a:gd name="connsiteX133" fmla="*/ 7068141 w 12192000"/>
              <a:gd name="connsiteY133" fmla="*/ 6069936 h 6099082"/>
              <a:gd name="connsiteX134" fmla="*/ 6994415 w 12192000"/>
              <a:gd name="connsiteY134" fmla="*/ 6046313 h 6099082"/>
              <a:gd name="connsiteX135" fmla="*/ 6985653 w 12192000"/>
              <a:gd name="connsiteY135" fmla="*/ 6044599 h 6099082"/>
              <a:gd name="connsiteX136" fmla="*/ 6937263 w 12192000"/>
              <a:gd name="connsiteY136" fmla="*/ 6035263 h 6099082"/>
              <a:gd name="connsiteX137" fmla="*/ 6910782 w 12192000"/>
              <a:gd name="connsiteY137" fmla="*/ 6032214 h 6099082"/>
              <a:gd name="connsiteX138" fmla="*/ 6810195 w 12192000"/>
              <a:gd name="connsiteY138" fmla="*/ 6012784 h 6099082"/>
              <a:gd name="connsiteX139" fmla="*/ 6752283 w 12192000"/>
              <a:gd name="connsiteY139" fmla="*/ 6003639 h 6099082"/>
              <a:gd name="connsiteX140" fmla="*/ 6705417 w 12192000"/>
              <a:gd name="connsiteY140" fmla="*/ 6004974 h 6099082"/>
              <a:gd name="connsiteX141" fmla="*/ 6623118 w 12192000"/>
              <a:gd name="connsiteY141" fmla="*/ 6006687 h 6099082"/>
              <a:gd name="connsiteX142" fmla="*/ 6596828 w 12192000"/>
              <a:gd name="connsiteY142" fmla="*/ 6011070 h 6099082"/>
              <a:gd name="connsiteX143" fmla="*/ 6477951 w 12192000"/>
              <a:gd name="connsiteY143" fmla="*/ 5998495 h 6099082"/>
              <a:gd name="connsiteX144" fmla="*/ 6410131 w 12192000"/>
              <a:gd name="connsiteY144" fmla="*/ 5997543 h 6099082"/>
              <a:gd name="connsiteX145" fmla="*/ 6333739 w 12192000"/>
              <a:gd name="connsiteY145" fmla="*/ 5981920 h 6099082"/>
              <a:gd name="connsiteX146" fmla="*/ 6311449 w 12192000"/>
              <a:gd name="connsiteY146" fmla="*/ 5982682 h 6099082"/>
              <a:gd name="connsiteX147" fmla="*/ 6286493 w 12192000"/>
              <a:gd name="connsiteY147" fmla="*/ 5984017 h 6099082"/>
              <a:gd name="connsiteX148" fmla="*/ 6209909 w 12192000"/>
              <a:gd name="connsiteY148" fmla="*/ 5985161 h 6099082"/>
              <a:gd name="connsiteX149" fmla="*/ 6163424 w 12192000"/>
              <a:gd name="connsiteY149" fmla="*/ 5990874 h 6099082"/>
              <a:gd name="connsiteX150" fmla="*/ 6074841 w 12192000"/>
              <a:gd name="connsiteY150" fmla="*/ 5987447 h 6099082"/>
              <a:gd name="connsiteX151" fmla="*/ 6042072 w 12192000"/>
              <a:gd name="connsiteY151" fmla="*/ 5992399 h 6099082"/>
              <a:gd name="connsiteX152" fmla="*/ 5959204 w 12192000"/>
              <a:gd name="connsiteY152" fmla="*/ 5992971 h 6099082"/>
              <a:gd name="connsiteX153" fmla="*/ 5884905 w 12192000"/>
              <a:gd name="connsiteY153" fmla="*/ 5990113 h 6099082"/>
              <a:gd name="connsiteX154" fmla="*/ 5813275 w 12192000"/>
              <a:gd name="connsiteY154" fmla="*/ 5991637 h 6099082"/>
              <a:gd name="connsiteX155" fmla="*/ 5762029 w 12192000"/>
              <a:gd name="connsiteY155" fmla="*/ 5997923 h 6099082"/>
              <a:gd name="connsiteX156" fmla="*/ 5706401 w 12192000"/>
              <a:gd name="connsiteY156" fmla="*/ 6001734 h 6099082"/>
              <a:gd name="connsiteX157" fmla="*/ 5553045 w 12192000"/>
              <a:gd name="connsiteY157" fmla="*/ 6024403 h 6099082"/>
              <a:gd name="connsiteX158" fmla="*/ 5524660 w 12192000"/>
              <a:gd name="connsiteY158" fmla="*/ 6018880 h 6099082"/>
              <a:gd name="connsiteX159" fmla="*/ 5363491 w 12192000"/>
              <a:gd name="connsiteY159" fmla="*/ 6013736 h 6099082"/>
              <a:gd name="connsiteX160" fmla="*/ 5328437 w 12192000"/>
              <a:gd name="connsiteY160" fmla="*/ 6014118 h 6099082"/>
              <a:gd name="connsiteX161" fmla="*/ 5234326 w 12192000"/>
              <a:gd name="connsiteY161" fmla="*/ 5991637 h 6099082"/>
              <a:gd name="connsiteX162" fmla="*/ 5089161 w 12192000"/>
              <a:gd name="connsiteY162" fmla="*/ 6027262 h 6099082"/>
              <a:gd name="connsiteX163" fmla="*/ 4953328 w 12192000"/>
              <a:gd name="connsiteY163" fmla="*/ 6071840 h 6099082"/>
              <a:gd name="connsiteX164" fmla="*/ 4936184 w 12192000"/>
              <a:gd name="connsiteY164" fmla="*/ 6077555 h 6099082"/>
              <a:gd name="connsiteX165" fmla="*/ 4887414 w 12192000"/>
              <a:gd name="connsiteY165" fmla="*/ 6087272 h 6099082"/>
              <a:gd name="connsiteX166" fmla="*/ 4827024 w 12192000"/>
              <a:gd name="connsiteY166" fmla="*/ 6090701 h 6099082"/>
              <a:gd name="connsiteX167" fmla="*/ 4750439 w 12192000"/>
              <a:gd name="connsiteY167" fmla="*/ 6099082 h 6099082"/>
              <a:gd name="connsiteX168" fmla="*/ 4689097 w 12192000"/>
              <a:gd name="connsiteY168" fmla="*/ 6088605 h 6099082"/>
              <a:gd name="connsiteX169" fmla="*/ 4603368 w 12192000"/>
              <a:gd name="connsiteY169" fmla="*/ 6072984 h 6099082"/>
              <a:gd name="connsiteX170" fmla="*/ 4522595 w 12192000"/>
              <a:gd name="connsiteY170" fmla="*/ 6058123 h 6099082"/>
              <a:gd name="connsiteX171" fmla="*/ 4497067 w 12192000"/>
              <a:gd name="connsiteY171" fmla="*/ 6075649 h 6099082"/>
              <a:gd name="connsiteX172" fmla="*/ 4457632 w 12192000"/>
              <a:gd name="connsiteY172" fmla="*/ 6090890 h 6099082"/>
              <a:gd name="connsiteX173" fmla="*/ 4413816 w 12192000"/>
              <a:gd name="connsiteY173" fmla="*/ 6072601 h 6099082"/>
              <a:gd name="connsiteX174" fmla="*/ 4311323 w 12192000"/>
              <a:gd name="connsiteY174" fmla="*/ 6034693 h 6099082"/>
              <a:gd name="connsiteX175" fmla="*/ 4246551 w 12192000"/>
              <a:gd name="connsiteY175" fmla="*/ 6032976 h 6099082"/>
              <a:gd name="connsiteX176" fmla="*/ 4105766 w 12192000"/>
              <a:gd name="connsiteY176" fmla="*/ 6016784 h 6099082"/>
              <a:gd name="connsiteX177" fmla="*/ 4013753 w 12192000"/>
              <a:gd name="connsiteY177" fmla="*/ 5993733 h 6099082"/>
              <a:gd name="connsiteX178" fmla="*/ 3947648 w 12192000"/>
              <a:gd name="connsiteY178" fmla="*/ 5967634 h 6099082"/>
              <a:gd name="connsiteX179" fmla="*/ 3852966 w 12192000"/>
              <a:gd name="connsiteY179" fmla="*/ 5933533 h 6099082"/>
              <a:gd name="connsiteX180" fmla="*/ 3757902 w 12192000"/>
              <a:gd name="connsiteY180" fmla="*/ 5915816 h 6099082"/>
              <a:gd name="connsiteX181" fmla="*/ 3689131 w 12192000"/>
              <a:gd name="connsiteY181" fmla="*/ 5893526 h 6099082"/>
              <a:gd name="connsiteX182" fmla="*/ 3605116 w 12192000"/>
              <a:gd name="connsiteY182" fmla="*/ 5878285 h 6099082"/>
              <a:gd name="connsiteX183" fmla="*/ 3534629 w 12192000"/>
              <a:gd name="connsiteY183" fmla="*/ 5877715 h 6099082"/>
              <a:gd name="connsiteX184" fmla="*/ 3424135 w 12192000"/>
              <a:gd name="connsiteY184" fmla="*/ 5880382 h 6099082"/>
              <a:gd name="connsiteX185" fmla="*/ 3288877 w 12192000"/>
              <a:gd name="connsiteY185" fmla="*/ 5834280 h 6099082"/>
              <a:gd name="connsiteX186" fmla="*/ 3234202 w 12192000"/>
              <a:gd name="connsiteY186" fmla="*/ 5823991 h 6099082"/>
              <a:gd name="connsiteX187" fmla="*/ 3182763 w 12192000"/>
              <a:gd name="connsiteY187" fmla="*/ 5819229 h 6099082"/>
              <a:gd name="connsiteX188" fmla="*/ 3073604 w 12192000"/>
              <a:gd name="connsiteY188" fmla="*/ 5788558 h 6099082"/>
              <a:gd name="connsiteX189" fmla="*/ 3029216 w 12192000"/>
              <a:gd name="connsiteY189" fmla="*/ 5778459 h 6099082"/>
              <a:gd name="connsiteX190" fmla="*/ 2967110 w 12192000"/>
              <a:gd name="connsiteY190" fmla="*/ 5778651 h 6099082"/>
              <a:gd name="connsiteX191" fmla="*/ 2854140 w 12192000"/>
              <a:gd name="connsiteY191" fmla="*/ 5764553 h 6099082"/>
              <a:gd name="connsiteX192" fmla="*/ 2741360 w 12192000"/>
              <a:gd name="connsiteY192" fmla="*/ 5723403 h 6099082"/>
              <a:gd name="connsiteX193" fmla="*/ 2693543 w 12192000"/>
              <a:gd name="connsiteY193" fmla="*/ 5727405 h 6099082"/>
              <a:gd name="connsiteX194" fmla="*/ 2676398 w 12192000"/>
              <a:gd name="connsiteY194" fmla="*/ 5726453 h 6099082"/>
              <a:gd name="connsiteX195" fmla="*/ 2522279 w 12192000"/>
              <a:gd name="connsiteY195" fmla="*/ 5703782 h 6099082"/>
              <a:gd name="connsiteX196" fmla="*/ 2506847 w 12192000"/>
              <a:gd name="connsiteY196" fmla="*/ 5701305 h 6099082"/>
              <a:gd name="connsiteX197" fmla="*/ 2434456 w 12192000"/>
              <a:gd name="connsiteY197" fmla="*/ 5681112 h 6099082"/>
              <a:gd name="connsiteX198" fmla="*/ 2251948 w 12192000"/>
              <a:gd name="connsiteY198" fmla="*/ 5668538 h 6099082"/>
              <a:gd name="connsiteX199" fmla="*/ 2240710 w 12192000"/>
              <a:gd name="connsiteY199" fmla="*/ 5667014 h 6099082"/>
              <a:gd name="connsiteX200" fmla="*/ 2179556 w 12192000"/>
              <a:gd name="connsiteY200" fmla="*/ 5677111 h 6099082"/>
              <a:gd name="connsiteX201" fmla="*/ 2149267 w 12192000"/>
              <a:gd name="connsiteY201" fmla="*/ 5691399 h 6099082"/>
              <a:gd name="connsiteX202" fmla="*/ 2102021 w 12192000"/>
              <a:gd name="connsiteY202" fmla="*/ 5706259 h 6099082"/>
              <a:gd name="connsiteX203" fmla="*/ 2054013 w 12192000"/>
              <a:gd name="connsiteY203" fmla="*/ 5711784 h 6099082"/>
              <a:gd name="connsiteX204" fmla="*/ 1973429 w 12192000"/>
              <a:gd name="connsiteY204" fmla="*/ 5689303 h 6099082"/>
              <a:gd name="connsiteX205" fmla="*/ 1944092 w 12192000"/>
              <a:gd name="connsiteY205" fmla="*/ 5687017 h 6099082"/>
              <a:gd name="connsiteX206" fmla="*/ 1878748 w 12192000"/>
              <a:gd name="connsiteY206" fmla="*/ 5676159 h 6099082"/>
              <a:gd name="connsiteX207" fmla="*/ 1821596 w 12192000"/>
              <a:gd name="connsiteY207" fmla="*/ 5676920 h 6099082"/>
              <a:gd name="connsiteX208" fmla="*/ 1775684 w 12192000"/>
              <a:gd name="connsiteY208" fmla="*/ 5694257 h 6099082"/>
              <a:gd name="connsiteX209" fmla="*/ 1709006 w 12192000"/>
              <a:gd name="connsiteY209" fmla="*/ 5697685 h 6099082"/>
              <a:gd name="connsiteX210" fmla="*/ 1665950 w 12192000"/>
              <a:gd name="connsiteY210" fmla="*/ 5685113 h 6099082"/>
              <a:gd name="connsiteX211" fmla="*/ 1657188 w 12192000"/>
              <a:gd name="connsiteY211" fmla="*/ 5683399 h 6099082"/>
              <a:gd name="connsiteX212" fmla="*/ 1544598 w 12192000"/>
              <a:gd name="connsiteY212" fmla="*/ 5682634 h 6099082"/>
              <a:gd name="connsiteX213" fmla="*/ 1404006 w 12192000"/>
              <a:gd name="connsiteY213" fmla="*/ 5720546 h 6099082"/>
              <a:gd name="connsiteX214" fmla="*/ 1380762 w 12192000"/>
              <a:gd name="connsiteY214" fmla="*/ 5728549 h 6099082"/>
              <a:gd name="connsiteX215" fmla="*/ 1267411 w 12192000"/>
              <a:gd name="connsiteY215" fmla="*/ 5742455 h 6099082"/>
              <a:gd name="connsiteX216" fmla="*/ 1206641 w 12192000"/>
              <a:gd name="connsiteY216" fmla="*/ 5756553 h 6099082"/>
              <a:gd name="connsiteX217" fmla="*/ 1162823 w 12192000"/>
              <a:gd name="connsiteY217" fmla="*/ 5757315 h 6099082"/>
              <a:gd name="connsiteX218" fmla="*/ 1109865 w 12192000"/>
              <a:gd name="connsiteY218" fmla="*/ 5782270 h 6099082"/>
              <a:gd name="connsiteX219" fmla="*/ 1092527 w 12192000"/>
              <a:gd name="connsiteY219" fmla="*/ 5793130 h 6099082"/>
              <a:gd name="connsiteX220" fmla="*/ 1071762 w 12192000"/>
              <a:gd name="connsiteY220" fmla="*/ 5799607 h 6099082"/>
              <a:gd name="connsiteX221" fmla="*/ 977653 w 12192000"/>
              <a:gd name="connsiteY221" fmla="*/ 5820182 h 6099082"/>
              <a:gd name="connsiteX222" fmla="*/ 960887 w 12192000"/>
              <a:gd name="connsiteY222" fmla="*/ 5831801 h 6099082"/>
              <a:gd name="connsiteX223" fmla="*/ 949646 w 12192000"/>
              <a:gd name="connsiteY223" fmla="*/ 5839042 h 6099082"/>
              <a:gd name="connsiteX224" fmla="*/ 858205 w 12192000"/>
              <a:gd name="connsiteY224" fmla="*/ 5851234 h 6099082"/>
              <a:gd name="connsiteX225" fmla="*/ 801053 w 12192000"/>
              <a:gd name="connsiteY225" fmla="*/ 5885715 h 6099082"/>
              <a:gd name="connsiteX226" fmla="*/ 785432 w 12192000"/>
              <a:gd name="connsiteY226" fmla="*/ 5900384 h 6099082"/>
              <a:gd name="connsiteX227" fmla="*/ 730754 w 12192000"/>
              <a:gd name="connsiteY227" fmla="*/ 5922482 h 6099082"/>
              <a:gd name="connsiteX228" fmla="*/ 546917 w 12192000"/>
              <a:gd name="connsiteY228" fmla="*/ 5964966 h 6099082"/>
              <a:gd name="connsiteX229" fmla="*/ 494337 w 12192000"/>
              <a:gd name="connsiteY229" fmla="*/ 5949915 h 6099082"/>
              <a:gd name="connsiteX230" fmla="*/ 394511 w 12192000"/>
              <a:gd name="connsiteY230" fmla="*/ 5990303 h 6099082"/>
              <a:gd name="connsiteX231" fmla="*/ 307259 w 12192000"/>
              <a:gd name="connsiteY231" fmla="*/ 6013163 h 6099082"/>
              <a:gd name="connsiteX232" fmla="*/ 274873 w 12192000"/>
              <a:gd name="connsiteY232" fmla="*/ 6018690 h 6099082"/>
              <a:gd name="connsiteX233" fmla="*/ 172384 w 12192000"/>
              <a:gd name="connsiteY233" fmla="*/ 6028786 h 6099082"/>
              <a:gd name="connsiteX234" fmla="*/ 119613 w 12192000"/>
              <a:gd name="connsiteY234" fmla="*/ 6051647 h 6099082"/>
              <a:gd name="connsiteX235" fmla="*/ 61197 w 12192000"/>
              <a:gd name="connsiteY235" fmla="*/ 6069150 h 6099082"/>
              <a:gd name="connsiteX236" fmla="*/ 544 w 12192000"/>
              <a:gd name="connsiteY236" fmla="*/ 6073921 h 6099082"/>
              <a:gd name="connsiteX237" fmla="*/ 544 w 12192000"/>
              <a:gd name="connsiteY237" fmla="*/ 5946682 h 6099082"/>
              <a:gd name="connsiteX238" fmla="*/ 0 w 12192000"/>
              <a:gd name="connsiteY238" fmla="*/ 5946682 h 6099082"/>
              <a:gd name="connsiteX239" fmla="*/ 0 w 12192000"/>
              <a:gd name="connsiteY239" fmla="*/ 1335314 h 6099082"/>
              <a:gd name="connsiteX240" fmla="*/ 0 w 12192000"/>
              <a:gd name="connsiteY240" fmla="*/ 873938 h 609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6099082">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6" y="5749662"/>
                </a:lnTo>
                <a:lnTo>
                  <a:pt x="6291385" y="5749714"/>
                </a:lnTo>
                <a:lnTo>
                  <a:pt x="6306284" y="5755552"/>
                </a:lnTo>
                <a:lnTo>
                  <a:pt x="6308075" y="5755968"/>
                </a:lnTo>
                <a:lnTo>
                  <a:pt x="6313854" y="5758133"/>
                </a:lnTo>
                <a:cubicBezTo>
                  <a:pt x="6321454" y="5760521"/>
                  <a:pt x="6329151" y="5762258"/>
                  <a:pt x="6337047" y="5762696"/>
                </a:cubicBezTo>
                <a:lnTo>
                  <a:pt x="6308075" y="5755968"/>
                </a:lnTo>
                <a:lnTo>
                  <a:pt x="6291385" y="5749714"/>
                </a:lnTo>
                <a:lnTo>
                  <a:pt x="6276197" y="5743764"/>
                </a:lnTo>
                <a:lnTo>
                  <a:pt x="6274406" y="5743345"/>
                </a:lnTo>
                <a:lnTo>
                  <a:pt x="6268612" y="5741171"/>
                </a:lnTo>
                <a:cubicBezTo>
                  <a:pt x="6260996" y="5738770"/>
                  <a:pt x="6253273" y="5737013"/>
                  <a:pt x="6245343" y="5736549"/>
                </a:cubicBezTo>
                <a:close/>
                <a:moveTo>
                  <a:pt x="3871824" y="5726642"/>
                </a:moveTo>
                <a:cubicBezTo>
                  <a:pt x="3883350" y="5738834"/>
                  <a:pt x="3895591" y="5748360"/>
                  <a:pt x="3908498" y="5756123"/>
                </a:cubicBezTo>
                <a:lnTo>
                  <a:pt x="3908984" y="5756350"/>
                </a:lnTo>
                <a:lnTo>
                  <a:pt x="3908498" y="5756123"/>
                </a:lnTo>
                <a:cubicBezTo>
                  <a:pt x="3895591" y="5748360"/>
                  <a:pt x="3883351" y="5738834"/>
                  <a:pt x="3871824" y="5726642"/>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5" y="5670301"/>
                </a:cubicBezTo>
                <a:lnTo>
                  <a:pt x="4858238" y="5663787"/>
                </a:lnTo>
                <a:cubicBezTo>
                  <a:pt x="4849944" y="5659978"/>
                  <a:pt x="4841980" y="5654298"/>
                  <a:pt x="4834454" y="5646059"/>
                </a:cubicBezTo>
                <a:close/>
                <a:moveTo>
                  <a:pt x="5056443" y="5643725"/>
                </a:moveTo>
                <a:lnTo>
                  <a:pt x="5072588" y="5644505"/>
                </a:lnTo>
                <a:cubicBezTo>
                  <a:pt x="5078053" y="5645963"/>
                  <a:pt x="5083589" y="5648726"/>
                  <a:pt x="5089161" y="5653107"/>
                </a:cubicBezTo>
                <a:cubicBezTo>
                  <a:pt x="5078018"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4" y="5990874"/>
                </a:cubicBezTo>
                <a:cubicBezTo>
                  <a:pt x="6133897" y="5985351"/>
                  <a:pt x="6104368" y="5997733"/>
                  <a:pt x="6074841" y="5987447"/>
                </a:cubicBezTo>
                <a:cubicBezTo>
                  <a:pt x="6065695" y="5984399"/>
                  <a:pt x="6053123" y="5992019"/>
                  <a:pt x="6042072" y="5992399"/>
                </a:cubicBezTo>
                <a:cubicBezTo>
                  <a:pt x="6014449" y="5993351"/>
                  <a:pt x="5986827" y="5993161"/>
                  <a:pt x="5959204" y="5992971"/>
                </a:cubicBezTo>
                <a:cubicBezTo>
                  <a:pt x="5934437" y="5992781"/>
                  <a:pt x="5908718" y="5995447"/>
                  <a:pt x="5884905" y="5990113"/>
                </a:cubicBezTo>
                <a:cubicBezTo>
                  <a:pt x="5859949" y="5984399"/>
                  <a:pt x="5837470" y="5985161"/>
                  <a:pt x="5813275" y="5991637"/>
                </a:cubicBezTo>
                <a:cubicBezTo>
                  <a:pt x="5796701" y="5996019"/>
                  <a:pt x="5779174" y="5996591"/>
                  <a:pt x="5762029" y="5997923"/>
                </a:cubicBezTo>
                <a:cubicBezTo>
                  <a:pt x="5743551" y="5999447"/>
                  <a:pt x="5723166" y="5995447"/>
                  <a:pt x="5706401" y="6001734"/>
                </a:cubicBezTo>
                <a:cubicBezTo>
                  <a:pt x="5656488" y="6020403"/>
                  <a:pt x="5605243" y="6024403"/>
                  <a:pt x="5553045" y="6024403"/>
                </a:cubicBezTo>
                <a:cubicBezTo>
                  <a:pt x="5543518" y="6024403"/>
                  <a:pt x="5533801" y="6021738"/>
                  <a:pt x="5524660" y="6018880"/>
                </a:cubicBezTo>
                <a:cubicBezTo>
                  <a:pt x="5471316" y="6001734"/>
                  <a:pt x="5417784" y="6003257"/>
                  <a:pt x="5363491" y="6013736"/>
                </a:cubicBezTo>
                <a:cubicBezTo>
                  <a:pt x="5352249" y="6016022"/>
                  <a:pt x="5339677" y="6016403"/>
                  <a:pt x="5328437" y="6014118"/>
                </a:cubicBezTo>
                <a:cubicBezTo>
                  <a:pt x="5296812" y="6007449"/>
                  <a:pt x="5266141" y="5996399"/>
                  <a:pt x="5234326" y="5991637"/>
                </a:cubicBezTo>
                <a:cubicBezTo>
                  <a:pt x="5181748" y="5983826"/>
                  <a:pt x="5136216" y="6010115"/>
                  <a:pt x="5089161" y="6027262"/>
                </a:cubicBezTo>
                <a:cubicBezTo>
                  <a:pt x="5044391" y="6043455"/>
                  <a:pt x="5006291" y="6080032"/>
                  <a:pt x="4953328" y="6071840"/>
                </a:cubicBezTo>
                <a:cubicBezTo>
                  <a:pt x="4947996" y="6071078"/>
                  <a:pt x="4942089" y="6076222"/>
                  <a:pt x="4936184" y="6077555"/>
                </a:cubicBezTo>
                <a:cubicBezTo>
                  <a:pt x="4919991" y="6081176"/>
                  <a:pt x="4903799" y="6085555"/>
                  <a:pt x="4887414" y="6087272"/>
                </a:cubicBezTo>
                <a:cubicBezTo>
                  <a:pt x="4867412" y="6089558"/>
                  <a:pt x="4847027" y="6088797"/>
                  <a:pt x="4827024" y="6090701"/>
                </a:cubicBezTo>
                <a:cubicBezTo>
                  <a:pt x="4801305" y="6092986"/>
                  <a:pt x="4775968" y="6099082"/>
                  <a:pt x="4750439" y="6099082"/>
                </a:cubicBezTo>
                <a:cubicBezTo>
                  <a:pt x="4729865" y="6099082"/>
                  <a:pt x="4709480" y="6092034"/>
                  <a:pt x="4689097" y="6088605"/>
                </a:cubicBezTo>
                <a:cubicBezTo>
                  <a:pt x="4660331" y="6083842"/>
                  <a:pt x="4628705" y="6085176"/>
                  <a:pt x="4603368" y="6072984"/>
                </a:cubicBezTo>
                <a:cubicBezTo>
                  <a:pt x="4576318" y="6060029"/>
                  <a:pt x="4550599" y="6054123"/>
                  <a:pt x="4522595" y="6058123"/>
                </a:cubicBezTo>
                <a:cubicBezTo>
                  <a:pt x="4513260" y="6059457"/>
                  <a:pt x="4501257" y="6067459"/>
                  <a:pt x="4497067" y="6075649"/>
                </a:cubicBezTo>
                <a:cubicBezTo>
                  <a:pt x="4487731" y="6093938"/>
                  <a:pt x="4474968" y="6097178"/>
                  <a:pt x="4457632" y="6090890"/>
                </a:cubicBezTo>
                <a:cubicBezTo>
                  <a:pt x="4442581" y="6085555"/>
                  <a:pt x="4424103" y="6082890"/>
                  <a:pt x="4413816" y="6072601"/>
                </a:cubicBezTo>
                <a:cubicBezTo>
                  <a:pt x="4384668" y="6043455"/>
                  <a:pt x="4347518" y="6042503"/>
                  <a:pt x="4311323" y="6034693"/>
                </a:cubicBezTo>
                <a:cubicBezTo>
                  <a:pt x="4289227" y="6029928"/>
                  <a:pt x="4268649" y="6029738"/>
                  <a:pt x="4246551" y="6032976"/>
                </a:cubicBezTo>
                <a:cubicBezTo>
                  <a:pt x="4198545"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ln>
            <a:noFill/>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5"/>
            <a:chOff x="476" y="-3923156"/>
            <a:chExt cx="10667524" cy="2493728"/>
          </a:xfrm>
        </p:grpSpPr>
        <p:sp>
          <p:nvSpPr>
            <p:cNvPr id="11" name="Freeform: Shape 10">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507A146-A517-4A03-8CBA-3B98CA307475}"/>
              </a:ext>
            </a:extLst>
          </p:cNvPr>
          <p:cNvSpPr>
            <a:spLocks noGrp="1"/>
          </p:cNvSpPr>
          <p:nvPr>
            <p:ph type="title"/>
          </p:nvPr>
        </p:nvSpPr>
        <p:spPr>
          <a:xfrm>
            <a:off x="0" y="0"/>
            <a:ext cx="9906000" cy="1985963"/>
          </a:xfrm>
        </p:spPr>
        <p:txBody>
          <a:bodyPr vert="horz" lIns="91440" tIns="45720" rIns="91440" bIns="45720" rtlCol="0" anchor="b" anchorCtr="0">
            <a:normAutofit/>
          </a:bodyPr>
          <a:lstStyle/>
          <a:p>
            <a:r>
              <a:rPr lang="en-US" sz="4800" dirty="0"/>
              <a:t>TECHNOLOGY USED:</a:t>
            </a:r>
            <a:br>
              <a:rPr lang="en-US" sz="4800" dirty="0"/>
            </a:br>
            <a:endParaRPr lang="en-US" sz="4800"/>
          </a:p>
        </p:txBody>
      </p:sp>
      <p:sp>
        <p:nvSpPr>
          <p:cNvPr id="4" name="TextBox 3">
            <a:extLst>
              <a:ext uri="{FF2B5EF4-FFF2-40B4-BE49-F238E27FC236}">
                <a16:creationId xmlns:a16="http://schemas.microsoft.com/office/drawing/2014/main" id="{6C157082-6799-4857-82EF-F156D1616833}"/>
              </a:ext>
            </a:extLst>
          </p:cNvPr>
          <p:cNvSpPr txBox="1"/>
          <p:nvPr/>
        </p:nvSpPr>
        <p:spPr>
          <a:xfrm>
            <a:off x="119270" y="1797878"/>
            <a:ext cx="8783982" cy="107721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Modern Love"/>
              </a:rPr>
              <a:t>FRONTEND: </a:t>
            </a:r>
          </a:p>
          <a:p>
            <a:endParaRPr lang="en-US" dirty="0">
              <a:latin typeface="Modern Love"/>
            </a:endParaRPr>
          </a:p>
          <a:p>
            <a:endParaRPr lang="en-US" dirty="0">
              <a:latin typeface="Modern Love"/>
            </a:endParaRPr>
          </a:p>
        </p:txBody>
      </p:sp>
      <p:graphicFrame>
        <p:nvGraphicFramePr>
          <p:cNvPr id="5" name="Table 5">
            <a:extLst>
              <a:ext uri="{FF2B5EF4-FFF2-40B4-BE49-F238E27FC236}">
                <a16:creationId xmlns:a16="http://schemas.microsoft.com/office/drawing/2014/main" id="{FC373F41-E047-4413-83CF-B2CDCBB7B24C}"/>
              </a:ext>
            </a:extLst>
          </p:cNvPr>
          <p:cNvGraphicFramePr>
            <a:graphicFrameLocks noGrp="1"/>
          </p:cNvGraphicFramePr>
          <p:nvPr>
            <p:extLst>
              <p:ext uri="{D42A27DB-BD31-4B8C-83A1-F6EECF244321}">
                <p14:modId xmlns:p14="http://schemas.microsoft.com/office/powerpoint/2010/main" val="3150795401"/>
              </p:ext>
            </p:extLst>
          </p:nvPr>
        </p:nvGraphicFramePr>
        <p:xfrm>
          <a:off x="441629" y="2637529"/>
          <a:ext cx="11308741" cy="2035445"/>
        </p:xfrm>
        <a:graphic>
          <a:graphicData uri="http://schemas.openxmlformats.org/drawingml/2006/table">
            <a:tbl>
              <a:tblPr firstRow="1" bandRow="1">
                <a:tableStyleId>{35758FB7-9AC5-4552-8A53-C91805E547FA}</a:tableStyleId>
              </a:tblPr>
              <a:tblGrid>
                <a:gridCol w="1670326">
                  <a:extLst>
                    <a:ext uri="{9D8B030D-6E8A-4147-A177-3AD203B41FA5}">
                      <a16:colId xmlns:a16="http://schemas.microsoft.com/office/drawing/2014/main" val="3587216043"/>
                    </a:ext>
                  </a:extLst>
                </a:gridCol>
                <a:gridCol w="9638415">
                  <a:extLst>
                    <a:ext uri="{9D8B030D-6E8A-4147-A177-3AD203B41FA5}">
                      <a16:colId xmlns:a16="http://schemas.microsoft.com/office/drawing/2014/main" val="524051434"/>
                    </a:ext>
                  </a:extLst>
                </a:gridCol>
              </a:tblGrid>
              <a:tr h="465122">
                <a:tc>
                  <a:txBody>
                    <a:bodyPr/>
                    <a:lstStyle/>
                    <a:p>
                      <a:r>
                        <a:rPr lang="en-US" dirty="0"/>
                        <a:t>TECHNOLOGY</a:t>
                      </a:r>
                    </a:p>
                  </a:txBody>
                  <a:tcPr/>
                </a:tc>
                <a:tc>
                  <a:txBody>
                    <a:bodyPr/>
                    <a:lstStyle/>
                    <a:p>
                      <a:r>
                        <a:rPr lang="en-US" dirty="0"/>
                        <a:t>USES</a:t>
                      </a:r>
                    </a:p>
                  </a:txBody>
                  <a:tcPr/>
                </a:tc>
                <a:extLst>
                  <a:ext uri="{0D108BD9-81ED-4DB2-BD59-A6C34878D82A}">
                    <a16:rowId xmlns:a16="http://schemas.microsoft.com/office/drawing/2014/main" val="489190348"/>
                  </a:ext>
                </a:extLst>
              </a:tr>
              <a:tr h="465122">
                <a:tc>
                  <a:txBody>
                    <a:bodyPr/>
                    <a:lstStyle/>
                    <a:p>
                      <a:pPr lvl="0">
                        <a:buNone/>
                      </a:pPr>
                      <a:r>
                        <a:rPr lang="en-US" sz="1800" b="1" i="0" u="none" strike="noStrike" noProof="0" dirty="0">
                          <a:latin typeface="Arial Nova Cond"/>
                        </a:rPr>
                        <a:t>JAVASCRIPT</a:t>
                      </a:r>
                    </a:p>
                  </a:txBody>
                  <a:tcPr/>
                </a:tc>
                <a:tc>
                  <a:txBody>
                    <a:bodyPr/>
                    <a:lstStyle/>
                    <a:p>
                      <a:pPr marL="0" lvl="0" indent="0" algn="l">
                        <a:lnSpc>
                          <a:spcPct val="100000"/>
                        </a:lnSpc>
                        <a:spcBef>
                          <a:spcPts val="0"/>
                        </a:spcBef>
                        <a:spcAft>
                          <a:spcPts val="0"/>
                        </a:spcAft>
                        <a:buNone/>
                      </a:pPr>
                      <a:r>
                        <a:rPr lang="en-US" sz="1800" b="1" i="0" u="none" strike="noStrike" noProof="0" dirty="0"/>
                        <a:t>JavaScript</a:t>
                      </a:r>
                      <a:r>
                        <a:rPr lang="en-US" sz="1800" b="0" i="0" u="none" strike="noStrike" noProof="0" dirty="0"/>
                        <a:t> is a client scripting language which is used for creating web pages and Web Applications.</a:t>
                      </a:r>
                      <a:endParaRPr lang="en-US" dirty="0"/>
                    </a:p>
                    <a:p>
                      <a:pPr lvl="0">
                        <a:buNone/>
                      </a:pPr>
                      <a:endParaRPr lang="en-US" sz="1800" b="0" i="0" u="none" strike="noStrike" noProof="0" dirty="0">
                        <a:latin typeface="Arial Nova Cond"/>
                      </a:endParaRPr>
                    </a:p>
                  </a:txBody>
                  <a:tcPr/>
                </a:tc>
                <a:extLst>
                  <a:ext uri="{0D108BD9-81ED-4DB2-BD59-A6C34878D82A}">
                    <a16:rowId xmlns:a16="http://schemas.microsoft.com/office/drawing/2014/main" val="1185077191"/>
                  </a:ext>
                </a:extLst>
              </a:tr>
              <a:tr h="465122">
                <a:tc>
                  <a:txBody>
                    <a:bodyPr/>
                    <a:lstStyle/>
                    <a:p>
                      <a:pPr lvl="0">
                        <a:buNone/>
                      </a:pPr>
                      <a:r>
                        <a:rPr lang="en-US" sz="1800" b="1" i="0" u="none" strike="noStrike" noProof="0" dirty="0">
                          <a:latin typeface="Arial Nova Cond"/>
                        </a:rPr>
                        <a:t>HTML</a:t>
                      </a:r>
                    </a:p>
                  </a:txBody>
                  <a:tcPr/>
                </a:tc>
                <a:tc>
                  <a:txBody>
                    <a:bodyPr/>
                    <a:lstStyle/>
                    <a:p>
                      <a:pPr lvl="0">
                        <a:buNone/>
                      </a:pPr>
                      <a:r>
                        <a:rPr lang="en-US" sz="1800" b="1" i="0" u="none" strike="noStrike" noProof="0" dirty="0"/>
                        <a:t>HTML</a:t>
                      </a:r>
                      <a:r>
                        <a:rPr lang="en-US" sz="1800" b="0" i="0" u="none" strike="noStrike" noProof="0" dirty="0"/>
                        <a:t> is heavily used for creating pages that are displayed on the world wide web.</a:t>
                      </a:r>
                      <a:endParaRPr lang="en-US" dirty="0"/>
                    </a:p>
                  </a:txBody>
                  <a:tcPr/>
                </a:tc>
                <a:extLst>
                  <a:ext uri="{0D108BD9-81ED-4DB2-BD59-A6C34878D82A}">
                    <a16:rowId xmlns:a16="http://schemas.microsoft.com/office/drawing/2014/main" val="2869591887"/>
                  </a:ext>
                </a:extLst>
              </a:tr>
              <a:tr h="465121">
                <a:tc>
                  <a:txBody>
                    <a:bodyPr/>
                    <a:lstStyle/>
                    <a:p>
                      <a:pPr lvl="0">
                        <a:buNone/>
                      </a:pPr>
                      <a:r>
                        <a:rPr lang="en-US" sz="1800" b="1" i="0" u="none" strike="noStrike" noProof="0" dirty="0"/>
                        <a:t>CSS</a:t>
                      </a:r>
                      <a:endParaRPr lang="en-US" dirty="0"/>
                    </a:p>
                  </a:txBody>
                  <a:tcPr/>
                </a:tc>
                <a:tc>
                  <a:txBody>
                    <a:bodyPr/>
                    <a:lstStyle/>
                    <a:p>
                      <a:pPr lvl="0">
                        <a:buNone/>
                      </a:pPr>
                      <a:r>
                        <a:rPr lang="en-US" sz="1800" b="1" i="0" u="none" strike="noStrike" noProof="0" dirty="0"/>
                        <a:t>CSS</a:t>
                      </a:r>
                      <a:r>
                        <a:rPr lang="en-US" sz="1800" b="0" i="0" u="none" strike="noStrike" noProof="0" dirty="0"/>
                        <a:t> is the language for describing the presentation of Web pages, including colors, layout, and fonts. </a:t>
                      </a:r>
                      <a:endParaRPr lang="en-US" dirty="0"/>
                    </a:p>
                  </a:txBody>
                  <a:tcPr/>
                </a:tc>
                <a:extLst>
                  <a:ext uri="{0D108BD9-81ED-4DB2-BD59-A6C34878D82A}">
                    <a16:rowId xmlns:a16="http://schemas.microsoft.com/office/drawing/2014/main" val="2281710142"/>
                  </a:ext>
                </a:extLst>
              </a:tr>
            </a:tbl>
          </a:graphicData>
        </a:graphic>
      </p:graphicFrame>
    </p:spTree>
    <p:extLst>
      <p:ext uri="{BB962C8B-B14F-4D97-AF65-F5344CB8AC3E}">
        <p14:creationId xmlns:p14="http://schemas.microsoft.com/office/powerpoint/2010/main" val="3147352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Freeform: Shape 7">
            <a:extLst>
              <a:ext uri="{FF2B5EF4-FFF2-40B4-BE49-F238E27FC236}">
                <a16:creationId xmlns:a16="http://schemas.microsoft.com/office/drawing/2014/main" id="{C5486FEF-95C5-433A-8B8C-9C07A3C38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82"/>
          </a:xfrm>
          <a:custGeom>
            <a:avLst/>
            <a:gdLst>
              <a:gd name="connsiteX0" fmla="*/ 7230262 w 12192000"/>
              <a:gd name="connsiteY0" fmla="*/ 5906862 h 6099082"/>
              <a:gd name="connsiteX1" fmla="*/ 7197115 w 12192000"/>
              <a:gd name="connsiteY1" fmla="*/ 5913338 h 6099082"/>
              <a:gd name="connsiteX2" fmla="*/ 7214545 w 12192000"/>
              <a:gd name="connsiteY2" fmla="*/ 5911744 h 6099082"/>
              <a:gd name="connsiteX3" fmla="*/ 7230262 w 12192000"/>
              <a:gd name="connsiteY3" fmla="*/ 5906862 h 6099082"/>
              <a:gd name="connsiteX4" fmla="*/ 7009120 w 12192000"/>
              <a:gd name="connsiteY4" fmla="*/ 5850263 h 6099082"/>
              <a:gd name="connsiteX5" fmla="*/ 7021563 w 12192000"/>
              <a:gd name="connsiteY5" fmla="*/ 5861355 h 6099082"/>
              <a:gd name="connsiteX6" fmla="*/ 7021563 w 12192000"/>
              <a:gd name="connsiteY6" fmla="*/ 5861354 h 6099082"/>
              <a:gd name="connsiteX7" fmla="*/ 7768443 w 12192000"/>
              <a:gd name="connsiteY7" fmla="*/ 5742074 h 6099082"/>
              <a:gd name="connsiteX8" fmla="*/ 7768443 w 12192000"/>
              <a:gd name="connsiteY8" fmla="*/ 5742075 h 6099082"/>
              <a:gd name="connsiteX9" fmla="*/ 7792447 w 12192000"/>
              <a:gd name="connsiteY9" fmla="*/ 5764553 h 6099082"/>
              <a:gd name="connsiteX10" fmla="*/ 7768443 w 12192000"/>
              <a:gd name="connsiteY10" fmla="*/ 5742074 h 6099082"/>
              <a:gd name="connsiteX11" fmla="*/ 4038748 w 12192000"/>
              <a:gd name="connsiteY11" fmla="*/ 5739955 h 6099082"/>
              <a:gd name="connsiteX12" fmla="*/ 4030517 w 12192000"/>
              <a:gd name="connsiteY12" fmla="*/ 5751599 h 6099082"/>
              <a:gd name="connsiteX13" fmla="*/ 4015609 w 12192000"/>
              <a:gd name="connsiteY13" fmla="*/ 5770450 h 6099082"/>
              <a:gd name="connsiteX14" fmla="*/ 3996845 w 12192000"/>
              <a:gd name="connsiteY14" fmla="*/ 5780104 h 6099082"/>
              <a:gd name="connsiteX15" fmla="*/ 4030518 w 12192000"/>
              <a:gd name="connsiteY15" fmla="*/ 5751599 h 6099082"/>
              <a:gd name="connsiteX16" fmla="*/ 6245343 w 12192000"/>
              <a:gd name="connsiteY16" fmla="*/ 5736549 h 6099082"/>
              <a:gd name="connsiteX17" fmla="*/ 6274406 w 12192000"/>
              <a:gd name="connsiteY17" fmla="*/ 5743345 h 6099082"/>
              <a:gd name="connsiteX18" fmla="*/ 6291246 w 12192000"/>
              <a:gd name="connsiteY18" fmla="*/ 5749662 h 6099082"/>
              <a:gd name="connsiteX19" fmla="*/ 6291385 w 12192000"/>
              <a:gd name="connsiteY19" fmla="*/ 5749714 h 6099082"/>
              <a:gd name="connsiteX20" fmla="*/ 6306284 w 12192000"/>
              <a:gd name="connsiteY20" fmla="*/ 5755552 h 6099082"/>
              <a:gd name="connsiteX21" fmla="*/ 6308075 w 12192000"/>
              <a:gd name="connsiteY21" fmla="*/ 5755968 h 6099082"/>
              <a:gd name="connsiteX22" fmla="*/ 6313854 w 12192000"/>
              <a:gd name="connsiteY22" fmla="*/ 5758133 h 6099082"/>
              <a:gd name="connsiteX23" fmla="*/ 6337047 w 12192000"/>
              <a:gd name="connsiteY23" fmla="*/ 5762696 h 6099082"/>
              <a:gd name="connsiteX24" fmla="*/ 6308075 w 12192000"/>
              <a:gd name="connsiteY24" fmla="*/ 5755968 h 6099082"/>
              <a:gd name="connsiteX25" fmla="*/ 6291385 w 12192000"/>
              <a:gd name="connsiteY25" fmla="*/ 5749714 h 6099082"/>
              <a:gd name="connsiteX26" fmla="*/ 6276197 w 12192000"/>
              <a:gd name="connsiteY26" fmla="*/ 5743764 h 6099082"/>
              <a:gd name="connsiteX27" fmla="*/ 6274406 w 12192000"/>
              <a:gd name="connsiteY27" fmla="*/ 5743345 h 6099082"/>
              <a:gd name="connsiteX28" fmla="*/ 6268612 w 12192000"/>
              <a:gd name="connsiteY28" fmla="*/ 5741171 h 6099082"/>
              <a:gd name="connsiteX29" fmla="*/ 6245343 w 12192000"/>
              <a:gd name="connsiteY29" fmla="*/ 5736549 h 6099082"/>
              <a:gd name="connsiteX30" fmla="*/ 3871824 w 12192000"/>
              <a:gd name="connsiteY30" fmla="*/ 5726642 h 6099082"/>
              <a:gd name="connsiteX31" fmla="*/ 3908498 w 12192000"/>
              <a:gd name="connsiteY31" fmla="*/ 5756123 h 6099082"/>
              <a:gd name="connsiteX32" fmla="*/ 3908984 w 12192000"/>
              <a:gd name="connsiteY32" fmla="*/ 5756350 h 6099082"/>
              <a:gd name="connsiteX33" fmla="*/ 3908498 w 12192000"/>
              <a:gd name="connsiteY33" fmla="*/ 5756123 h 6099082"/>
              <a:gd name="connsiteX34" fmla="*/ 3871824 w 12192000"/>
              <a:gd name="connsiteY34" fmla="*/ 5726642 h 6099082"/>
              <a:gd name="connsiteX35" fmla="*/ 6558837 w 12192000"/>
              <a:gd name="connsiteY35" fmla="*/ 5706717 h 6099082"/>
              <a:gd name="connsiteX36" fmla="*/ 6529984 w 12192000"/>
              <a:gd name="connsiteY36" fmla="*/ 5708163 h 6099082"/>
              <a:gd name="connsiteX37" fmla="*/ 6589207 w 12192000"/>
              <a:gd name="connsiteY37" fmla="*/ 5711593 h 6099082"/>
              <a:gd name="connsiteX38" fmla="*/ 6558837 w 12192000"/>
              <a:gd name="connsiteY38" fmla="*/ 5706717 h 6099082"/>
              <a:gd name="connsiteX39" fmla="*/ 4834454 w 12192000"/>
              <a:gd name="connsiteY39" fmla="*/ 5646059 h 6099082"/>
              <a:gd name="connsiteX40" fmla="*/ 4883985 w 12192000"/>
              <a:gd name="connsiteY40" fmla="*/ 5670301 h 6099082"/>
              <a:gd name="connsiteX41" fmla="*/ 4858238 w 12192000"/>
              <a:gd name="connsiteY41" fmla="*/ 5663787 h 6099082"/>
              <a:gd name="connsiteX42" fmla="*/ 4834454 w 12192000"/>
              <a:gd name="connsiteY42" fmla="*/ 5646059 h 6099082"/>
              <a:gd name="connsiteX43" fmla="*/ 5056443 w 12192000"/>
              <a:gd name="connsiteY43" fmla="*/ 5643725 h 6099082"/>
              <a:gd name="connsiteX44" fmla="*/ 5072588 w 12192000"/>
              <a:gd name="connsiteY44" fmla="*/ 5644505 h 6099082"/>
              <a:gd name="connsiteX45" fmla="*/ 5089161 w 12192000"/>
              <a:gd name="connsiteY45" fmla="*/ 5653107 h 6099082"/>
              <a:gd name="connsiteX46" fmla="*/ 5056443 w 12192000"/>
              <a:gd name="connsiteY46" fmla="*/ 5643725 h 6099082"/>
              <a:gd name="connsiteX47" fmla="*/ 739852 w 12192000"/>
              <a:gd name="connsiteY47" fmla="*/ 5343843 h 6099082"/>
              <a:gd name="connsiteX48" fmla="*/ 724278 w 12192000"/>
              <a:gd name="connsiteY48" fmla="*/ 5365062 h 6099082"/>
              <a:gd name="connsiteX49" fmla="*/ 708621 w 12192000"/>
              <a:gd name="connsiteY49" fmla="*/ 5381222 h 6099082"/>
              <a:gd name="connsiteX50" fmla="*/ 691439 w 12192000"/>
              <a:gd name="connsiteY50" fmla="*/ 5386697 h 6099082"/>
              <a:gd name="connsiteX51" fmla="*/ 708622 w 12192000"/>
              <a:gd name="connsiteY51" fmla="*/ 5381222 h 6099082"/>
              <a:gd name="connsiteX52" fmla="*/ 724279 w 12192000"/>
              <a:gd name="connsiteY52" fmla="*/ 5365062 h 6099082"/>
              <a:gd name="connsiteX53" fmla="*/ 739852 w 12192000"/>
              <a:gd name="connsiteY53" fmla="*/ 5343843 h 6099082"/>
              <a:gd name="connsiteX54" fmla="*/ 8934151 w 12192000"/>
              <a:gd name="connsiteY54" fmla="*/ 5275333 h 6099082"/>
              <a:gd name="connsiteX55" fmla="*/ 8954249 w 12192000"/>
              <a:gd name="connsiteY55" fmla="*/ 5290264 h 6099082"/>
              <a:gd name="connsiteX56" fmla="*/ 8962389 w 12192000"/>
              <a:gd name="connsiteY56" fmla="*/ 5293563 h 6099082"/>
              <a:gd name="connsiteX57" fmla="*/ 8954250 w 12192000"/>
              <a:gd name="connsiteY57" fmla="*/ 5290264 h 6099082"/>
              <a:gd name="connsiteX58" fmla="*/ 8934151 w 12192000"/>
              <a:gd name="connsiteY58" fmla="*/ 5275333 h 6099082"/>
              <a:gd name="connsiteX59" fmla="*/ 2314816 w 12192000"/>
              <a:gd name="connsiteY59" fmla="*/ 5273737 h 6099082"/>
              <a:gd name="connsiteX60" fmla="*/ 2300909 w 12192000"/>
              <a:gd name="connsiteY60" fmla="*/ 5279143 h 6099082"/>
              <a:gd name="connsiteX61" fmla="*/ 2216515 w 12192000"/>
              <a:gd name="connsiteY61" fmla="*/ 5314887 h 6099082"/>
              <a:gd name="connsiteX62" fmla="*/ 2300910 w 12192000"/>
              <a:gd name="connsiteY62" fmla="*/ 5279143 h 6099082"/>
              <a:gd name="connsiteX63" fmla="*/ 1916629 w 12192000"/>
              <a:gd name="connsiteY63" fmla="*/ 5252000 h 6099082"/>
              <a:gd name="connsiteX64" fmla="*/ 1907132 w 12192000"/>
              <a:gd name="connsiteY64" fmla="*/ 5255330 h 6099082"/>
              <a:gd name="connsiteX65" fmla="*/ 1866619 w 12192000"/>
              <a:gd name="connsiteY65" fmla="*/ 5265015 h 6099082"/>
              <a:gd name="connsiteX66" fmla="*/ 1907133 w 12192000"/>
              <a:gd name="connsiteY66" fmla="*/ 5255330 h 6099082"/>
              <a:gd name="connsiteX67" fmla="*/ 2058204 w 12192000"/>
              <a:gd name="connsiteY67" fmla="*/ 5241232 h 6099082"/>
              <a:gd name="connsiteX68" fmla="*/ 2108194 w 12192000"/>
              <a:gd name="connsiteY68" fmla="*/ 5255939 h 6099082"/>
              <a:gd name="connsiteX69" fmla="*/ 2058204 w 12192000"/>
              <a:gd name="connsiteY69" fmla="*/ 5241232 h 6099082"/>
              <a:gd name="connsiteX70" fmla="*/ 0 w 12192000"/>
              <a:gd name="connsiteY70" fmla="*/ 0 h 6099082"/>
              <a:gd name="connsiteX71" fmla="*/ 12191456 w 12192000"/>
              <a:gd name="connsiteY71" fmla="*/ 0 h 6099082"/>
              <a:gd name="connsiteX72" fmla="*/ 12191456 w 12192000"/>
              <a:gd name="connsiteY72" fmla="*/ 873938 h 6099082"/>
              <a:gd name="connsiteX73" fmla="*/ 12192000 w 12192000"/>
              <a:gd name="connsiteY73" fmla="*/ 873938 h 6099082"/>
              <a:gd name="connsiteX74" fmla="*/ 12192000 w 12192000"/>
              <a:gd name="connsiteY74" fmla="*/ 3249107 h 6099082"/>
              <a:gd name="connsiteX75" fmla="*/ 12192000 w 12192000"/>
              <a:gd name="connsiteY75" fmla="*/ 3283970 h 6099082"/>
              <a:gd name="connsiteX76" fmla="*/ 12192000 w 12192000"/>
              <a:gd name="connsiteY76" fmla="*/ 3681702 h 6099082"/>
              <a:gd name="connsiteX77" fmla="*/ 12160947 w 12192000"/>
              <a:gd name="connsiteY77" fmla="*/ 3710323 h 6099082"/>
              <a:gd name="connsiteX78" fmla="*/ 12026448 w 12192000"/>
              <a:gd name="connsiteY78" fmla="*/ 3770523 h 6099082"/>
              <a:gd name="connsiteX79" fmla="*/ 11986443 w 12192000"/>
              <a:gd name="connsiteY79" fmla="*/ 3786526 h 6099082"/>
              <a:gd name="connsiteX80" fmla="*/ 11821656 w 12192000"/>
              <a:gd name="connsiteY80" fmla="*/ 3889591 h 6099082"/>
              <a:gd name="connsiteX81" fmla="*/ 11672489 w 12192000"/>
              <a:gd name="connsiteY81" fmla="*/ 4017039 h 6099082"/>
              <a:gd name="connsiteX82" fmla="*/ 11562947 w 12192000"/>
              <a:gd name="connsiteY82" fmla="*/ 4168300 h 6099082"/>
              <a:gd name="connsiteX83" fmla="*/ 11532275 w 12192000"/>
              <a:gd name="connsiteY83" fmla="*/ 4204307 h 6099082"/>
              <a:gd name="connsiteX84" fmla="*/ 11448453 w 12192000"/>
              <a:gd name="connsiteY84" fmla="*/ 4249457 h 6099082"/>
              <a:gd name="connsiteX85" fmla="*/ 11374346 w 12192000"/>
              <a:gd name="connsiteY85" fmla="*/ 4283366 h 6099082"/>
              <a:gd name="connsiteX86" fmla="*/ 11320623 w 12192000"/>
              <a:gd name="connsiteY86" fmla="*/ 4320897 h 6099082"/>
              <a:gd name="connsiteX87" fmla="*/ 11275283 w 12192000"/>
              <a:gd name="connsiteY87" fmla="*/ 4355378 h 6099082"/>
              <a:gd name="connsiteX88" fmla="*/ 11172600 w 12192000"/>
              <a:gd name="connsiteY88" fmla="*/ 4444536 h 6099082"/>
              <a:gd name="connsiteX89" fmla="*/ 11058869 w 12192000"/>
              <a:gd name="connsiteY89" fmla="*/ 4519786 h 6099082"/>
              <a:gd name="connsiteX90" fmla="*/ 10967423 w 12192000"/>
              <a:gd name="connsiteY90" fmla="*/ 4611991 h 6099082"/>
              <a:gd name="connsiteX91" fmla="*/ 10929704 w 12192000"/>
              <a:gd name="connsiteY91" fmla="*/ 4661903 h 6099082"/>
              <a:gd name="connsiteX92" fmla="*/ 10850453 w 12192000"/>
              <a:gd name="connsiteY92" fmla="*/ 4696003 h 6099082"/>
              <a:gd name="connsiteX93" fmla="*/ 10764534 w 12192000"/>
              <a:gd name="connsiteY93" fmla="*/ 4749345 h 6099082"/>
              <a:gd name="connsiteX94" fmla="*/ 10703573 w 12192000"/>
              <a:gd name="connsiteY94" fmla="*/ 4802305 h 6099082"/>
              <a:gd name="connsiteX95" fmla="*/ 10656519 w 12192000"/>
              <a:gd name="connsiteY95" fmla="*/ 4837740 h 6099082"/>
              <a:gd name="connsiteX96" fmla="*/ 10590031 w 12192000"/>
              <a:gd name="connsiteY96" fmla="*/ 4873366 h 6099082"/>
              <a:gd name="connsiteX97" fmla="*/ 10523354 w 12192000"/>
              <a:gd name="connsiteY97" fmla="*/ 4920039 h 6099082"/>
              <a:gd name="connsiteX98" fmla="*/ 10490969 w 12192000"/>
              <a:gd name="connsiteY98" fmla="*/ 4948806 h 6099082"/>
              <a:gd name="connsiteX99" fmla="*/ 10428291 w 12192000"/>
              <a:gd name="connsiteY99" fmla="*/ 4996622 h 6099082"/>
              <a:gd name="connsiteX100" fmla="*/ 10363709 w 12192000"/>
              <a:gd name="connsiteY100" fmla="*/ 5041201 h 6099082"/>
              <a:gd name="connsiteX101" fmla="*/ 10242357 w 12192000"/>
              <a:gd name="connsiteY101" fmla="*/ 5092257 h 6099082"/>
              <a:gd name="connsiteX102" fmla="*/ 10131863 w 12192000"/>
              <a:gd name="connsiteY102" fmla="*/ 5167315 h 6099082"/>
              <a:gd name="connsiteX103" fmla="*/ 10044230 w 12192000"/>
              <a:gd name="connsiteY103" fmla="*/ 5222182 h 6099082"/>
              <a:gd name="connsiteX104" fmla="*/ 9993175 w 12192000"/>
              <a:gd name="connsiteY104" fmla="*/ 5258189 h 6099082"/>
              <a:gd name="connsiteX105" fmla="*/ 9899446 w 12192000"/>
              <a:gd name="connsiteY105" fmla="*/ 5338582 h 6099082"/>
              <a:gd name="connsiteX106" fmla="*/ 9754088 w 12192000"/>
              <a:gd name="connsiteY106" fmla="*/ 5423166 h 6099082"/>
              <a:gd name="connsiteX107" fmla="*/ 9666265 w 12192000"/>
              <a:gd name="connsiteY107" fmla="*/ 5468888 h 6099082"/>
              <a:gd name="connsiteX108" fmla="*/ 9477283 w 12192000"/>
              <a:gd name="connsiteY108" fmla="*/ 5537851 h 6099082"/>
              <a:gd name="connsiteX109" fmla="*/ 9416321 w 12192000"/>
              <a:gd name="connsiteY109" fmla="*/ 5562426 h 6099082"/>
              <a:gd name="connsiteX110" fmla="*/ 9346597 w 12192000"/>
              <a:gd name="connsiteY110" fmla="*/ 5578619 h 6099082"/>
              <a:gd name="connsiteX111" fmla="*/ 9234579 w 12192000"/>
              <a:gd name="connsiteY111" fmla="*/ 5616911 h 6099082"/>
              <a:gd name="connsiteX112" fmla="*/ 9015878 w 12192000"/>
              <a:gd name="connsiteY112" fmla="*/ 5682826 h 6099082"/>
              <a:gd name="connsiteX113" fmla="*/ 8967871 w 12192000"/>
              <a:gd name="connsiteY113" fmla="*/ 5692923 h 6099082"/>
              <a:gd name="connsiteX114" fmla="*/ 8845565 w 12192000"/>
              <a:gd name="connsiteY114" fmla="*/ 5735407 h 6099082"/>
              <a:gd name="connsiteX115" fmla="*/ 8772219 w 12192000"/>
              <a:gd name="connsiteY115" fmla="*/ 5763982 h 6099082"/>
              <a:gd name="connsiteX116" fmla="*/ 8711448 w 12192000"/>
              <a:gd name="connsiteY116" fmla="*/ 5780366 h 6099082"/>
              <a:gd name="connsiteX117" fmla="*/ 8657726 w 12192000"/>
              <a:gd name="connsiteY117" fmla="*/ 5787986 h 6099082"/>
              <a:gd name="connsiteX118" fmla="*/ 8516369 w 12192000"/>
              <a:gd name="connsiteY118" fmla="*/ 5825705 h 6099082"/>
              <a:gd name="connsiteX119" fmla="*/ 8459979 w 12192000"/>
              <a:gd name="connsiteY119" fmla="*/ 5840566 h 6099082"/>
              <a:gd name="connsiteX120" fmla="*/ 8313671 w 12192000"/>
              <a:gd name="connsiteY120" fmla="*/ 5891622 h 6099082"/>
              <a:gd name="connsiteX121" fmla="*/ 8189651 w 12192000"/>
              <a:gd name="connsiteY121" fmla="*/ 5925341 h 6099082"/>
              <a:gd name="connsiteX122" fmla="*/ 8137835 w 12192000"/>
              <a:gd name="connsiteY122" fmla="*/ 5941534 h 6099082"/>
              <a:gd name="connsiteX123" fmla="*/ 8019339 w 12192000"/>
              <a:gd name="connsiteY123" fmla="*/ 5968586 h 6099082"/>
              <a:gd name="connsiteX124" fmla="*/ 7952280 w 12192000"/>
              <a:gd name="connsiteY124" fmla="*/ 5987637 h 6099082"/>
              <a:gd name="connsiteX125" fmla="*/ 7788636 w 12192000"/>
              <a:gd name="connsiteY125" fmla="*/ 6009163 h 6099082"/>
              <a:gd name="connsiteX126" fmla="*/ 7619655 w 12192000"/>
              <a:gd name="connsiteY126" fmla="*/ 6029928 h 6099082"/>
              <a:gd name="connsiteX127" fmla="*/ 7526880 w 12192000"/>
              <a:gd name="connsiteY127" fmla="*/ 6036786 h 6099082"/>
              <a:gd name="connsiteX128" fmla="*/ 7445916 w 12192000"/>
              <a:gd name="connsiteY128" fmla="*/ 6047647 h 6099082"/>
              <a:gd name="connsiteX129" fmla="*/ 7375428 w 12192000"/>
              <a:gd name="connsiteY129" fmla="*/ 6054505 h 6099082"/>
              <a:gd name="connsiteX130" fmla="*/ 7263220 w 12192000"/>
              <a:gd name="connsiteY130" fmla="*/ 6068411 h 6099082"/>
              <a:gd name="connsiteX131" fmla="*/ 7216547 w 12192000"/>
              <a:gd name="connsiteY131" fmla="*/ 6072032 h 6099082"/>
              <a:gd name="connsiteX132" fmla="*/ 7106432 w 12192000"/>
              <a:gd name="connsiteY132" fmla="*/ 6071840 h 6099082"/>
              <a:gd name="connsiteX133" fmla="*/ 7068141 w 12192000"/>
              <a:gd name="connsiteY133" fmla="*/ 6069936 h 6099082"/>
              <a:gd name="connsiteX134" fmla="*/ 6994415 w 12192000"/>
              <a:gd name="connsiteY134" fmla="*/ 6046313 h 6099082"/>
              <a:gd name="connsiteX135" fmla="*/ 6985653 w 12192000"/>
              <a:gd name="connsiteY135" fmla="*/ 6044599 h 6099082"/>
              <a:gd name="connsiteX136" fmla="*/ 6937263 w 12192000"/>
              <a:gd name="connsiteY136" fmla="*/ 6035263 h 6099082"/>
              <a:gd name="connsiteX137" fmla="*/ 6910782 w 12192000"/>
              <a:gd name="connsiteY137" fmla="*/ 6032214 h 6099082"/>
              <a:gd name="connsiteX138" fmla="*/ 6810195 w 12192000"/>
              <a:gd name="connsiteY138" fmla="*/ 6012784 h 6099082"/>
              <a:gd name="connsiteX139" fmla="*/ 6752283 w 12192000"/>
              <a:gd name="connsiteY139" fmla="*/ 6003639 h 6099082"/>
              <a:gd name="connsiteX140" fmla="*/ 6705417 w 12192000"/>
              <a:gd name="connsiteY140" fmla="*/ 6004974 h 6099082"/>
              <a:gd name="connsiteX141" fmla="*/ 6623118 w 12192000"/>
              <a:gd name="connsiteY141" fmla="*/ 6006687 h 6099082"/>
              <a:gd name="connsiteX142" fmla="*/ 6596828 w 12192000"/>
              <a:gd name="connsiteY142" fmla="*/ 6011070 h 6099082"/>
              <a:gd name="connsiteX143" fmla="*/ 6477951 w 12192000"/>
              <a:gd name="connsiteY143" fmla="*/ 5998495 h 6099082"/>
              <a:gd name="connsiteX144" fmla="*/ 6410131 w 12192000"/>
              <a:gd name="connsiteY144" fmla="*/ 5997543 h 6099082"/>
              <a:gd name="connsiteX145" fmla="*/ 6333739 w 12192000"/>
              <a:gd name="connsiteY145" fmla="*/ 5981920 h 6099082"/>
              <a:gd name="connsiteX146" fmla="*/ 6311449 w 12192000"/>
              <a:gd name="connsiteY146" fmla="*/ 5982682 h 6099082"/>
              <a:gd name="connsiteX147" fmla="*/ 6286493 w 12192000"/>
              <a:gd name="connsiteY147" fmla="*/ 5984017 h 6099082"/>
              <a:gd name="connsiteX148" fmla="*/ 6209909 w 12192000"/>
              <a:gd name="connsiteY148" fmla="*/ 5985161 h 6099082"/>
              <a:gd name="connsiteX149" fmla="*/ 6163424 w 12192000"/>
              <a:gd name="connsiteY149" fmla="*/ 5990874 h 6099082"/>
              <a:gd name="connsiteX150" fmla="*/ 6074841 w 12192000"/>
              <a:gd name="connsiteY150" fmla="*/ 5987447 h 6099082"/>
              <a:gd name="connsiteX151" fmla="*/ 6042072 w 12192000"/>
              <a:gd name="connsiteY151" fmla="*/ 5992399 h 6099082"/>
              <a:gd name="connsiteX152" fmla="*/ 5959204 w 12192000"/>
              <a:gd name="connsiteY152" fmla="*/ 5992971 h 6099082"/>
              <a:gd name="connsiteX153" fmla="*/ 5884905 w 12192000"/>
              <a:gd name="connsiteY153" fmla="*/ 5990113 h 6099082"/>
              <a:gd name="connsiteX154" fmla="*/ 5813275 w 12192000"/>
              <a:gd name="connsiteY154" fmla="*/ 5991637 h 6099082"/>
              <a:gd name="connsiteX155" fmla="*/ 5762029 w 12192000"/>
              <a:gd name="connsiteY155" fmla="*/ 5997923 h 6099082"/>
              <a:gd name="connsiteX156" fmla="*/ 5706401 w 12192000"/>
              <a:gd name="connsiteY156" fmla="*/ 6001734 h 6099082"/>
              <a:gd name="connsiteX157" fmla="*/ 5553045 w 12192000"/>
              <a:gd name="connsiteY157" fmla="*/ 6024403 h 6099082"/>
              <a:gd name="connsiteX158" fmla="*/ 5524660 w 12192000"/>
              <a:gd name="connsiteY158" fmla="*/ 6018880 h 6099082"/>
              <a:gd name="connsiteX159" fmla="*/ 5363491 w 12192000"/>
              <a:gd name="connsiteY159" fmla="*/ 6013736 h 6099082"/>
              <a:gd name="connsiteX160" fmla="*/ 5328437 w 12192000"/>
              <a:gd name="connsiteY160" fmla="*/ 6014118 h 6099082"/>
              <a:gd name="connsiteX161" fmla="*/ 5234326 w 12192000"/>
              <a:gd name="connsiteY161" fmla="*/ 5991637 h 6099082"/>
              <a:gd name="connsiteX162" fmla="*/ 5089161 w 12192000"/>
              <a:gd name="connsiteY162" fmla="*/ 6027262 h 6099082"/>
              <a:gd name="connsiteX163" fmla="*/ 4953328 w 12192000"/>
              <a:gd name="connsiteY163" fmla="*/ 6071840 h 6099082"/>
              <a:gd name="connsiteX164" fmla="*/ 4936184 w 12192000"/>
              <a:gd name="connsiteY164" fmla="*/ 6077555 h 6099082"/>
              <a:gd name="connsiteX165" fmla="*/ 4887414 w 12192000"/>
              <a:gd name="connsiteY165" fmla="*/ 6087272 h 6099082"/>
              <a:gd name="connsiteX166" fmla="*/ 4827024 w 12192000"/>
              <a:gd name="connsiteY166" fmla="*/ 6090701 h 6099082"/>
              <a:gd name="connsiteX167" fmla="*/ 4750439 w 12192000"/>
              <a:gd name="connsiteY167" fmla="*/ 6099082 h 6099082"/>
              <a:gd name="connsiteX168" fmla="*/ 4689097 w 12192000"/>
              <a:gd name="connsiteY168" fmla="*/ 6088605 h 6099082"/>
              <a:gd name="connsiteX169" fmla="*/ 4603368 w 12192000"/>
              <a:gd name="connsiteY169" fmla="*/ 6072984 h 6099082"/>
              <a:gd name="connsiteX170" fmla="*/ 4522595 w 12192000"/>
              <a:gd name="connsiteY170" fmla="*/ 6058123 h 6099082"/>
              <a:gd name="connsiteX171" fmla="*/ 4497067 w 12192000"/>
              <a:gd name="connsiteY171" fmla="*/ 6075649 h 6099082"/>
              <a:gd name="connsiteX172" fmla="*/ 4457632 w 12192000"/>
              <a:gd name="connsiteY172" fmla="*/ 6090890 h 6099082"/>
              <a:gd name="connsiteX173" fmla="*/ 4413816 w 12192000"/>
              <a:gd name="connsiteY173" fmla="*/ 6072601 h 6099082"/>
              <a:gd name="connsiteX174" fmla="*/ 4311323 w 12192000"/>
              <a:gd name="connsiteY174" fmla="*/ 6034693 h 6099082"/>
              <a:gd name="connsiteX175" fmla="*/ 4246551 w 12192000"/>
              <a:gd name="connsiteY175" fmla="*/ 6032976 h 6099082"/>
              <a:gd name="connsiteX176" fmla="*/ 4105766 w 12192000"/>
              <a:gd name="connsiteY176" fmla="*/ 6016784 h 6099082"/>
              <a:gd name="connsiteX177" fmla="*/ 4013753 w 12192000"/>
              <a:gd name="connsiteY177" fmla="*/ 5993733 h 6099082"/>
              <a:gd name="connsiteX178" fmla="*/ 3947648 w 12192000"/>
              <a:gd name="connsiteY178" fmla="*/ 5967634 h 6099082"/>
              <a:gd name="connsiteX179" fmla="*/ 3852966 w 12192000"/>
              <a:gd name="connsiteY179" fmla="*/ 5933533 h 6099082"/>
              <a:gd name="connsiteX180" fmla="*/ 3757902 w 12192000"/>
              <a:gd name="connsiteY180" fmla="*/ 5915816 h 6099082"/>
              <a:gd name="connsiteX181" fmla="*/ 3689131 w 12192000"/>
              <a:gd name="connsiteY181" fmla="*/ 5893526 h 6099082"/>
              <a:gd name="connsiteX182" fmla="*/ 3605116 w 12192000"/>
              <a:gd name="connsiteY182" fmla="*/ 5878285 h 6099082"/>
              <a:gd name="connsiteX183" fmla="*/ 3534629 w 12192000"/>
              <a:gd name="connsiteY183" fmla="*/ 5877715 h 6099082"/>
              <a:gd name="connsiteX184" fmla="*/ 3424135 w 12192000"/>
              <a:gd name="connsiteY184" fmla="*/ 5880382 h 6099082"/>
              <a:gd name="connsiteX185" fmla="*/ 3288877 w 12192000"/>
              <a:gd name="connsiteY185" fmla="*/ 5834280 h 6099082"/>
              <a:gd name="connsiteX186" fmla="*/ 3234202 w 12192000"/>
              <a:gd name="connsiteY186" fmla="*/ 5823991 h 6099082"/>
              <a:gd name="connsiteX187" fmla="*/ 3182763 w 12192000"/>
              <a:gd name="connsiteY187" fmla="*/ 5819229 h 6099082"/>
              <a:gd name="connsiteX188" fmla="*/ 3073604 w 12192000"/>
              <a:gd name="connsiteY188" fmla="*/ 5788558 h 6099082"/>
              <a:gd name="connsiteX189" fmla="*/ 3029216 w 12192000"/>
              <a:gd name="connsiteY189" fmla="*/ 5778459 h 6099082"/>
              <a:gd name="connsiteX190" fmla="*/ 2967110 w 12192000"/>
              <a:gd name="connsiteY190" fmla="*/ 5778651 h 6099082"/>
              <a:gd name="connsiteX191" fmla="*/ 2854140 w 12192000"/>
              <a:gd name="connsiteY191" fmla="*/ 5764553 h 6099082"/>
              <a:gd name="connsiteX192" fmla="*/ 2741360 w 12192000"/>
              <a:gd name="connsiteY192" fmla="*/ 5723403 h 6099082"/>
              <a:gd name="connsiteX193" fmla="*/ 2693543 w 12192000"/>
              <a:gd name="connsiteY193" fmla="*/ 5727405 h 6099082"/>
              <a:gd name="connsiteX194" fmla="*/ 2676398 w 12192000"/>
              <a:gd name="connsiteY194" fmla="*/ 5726453 h 6099082"/>
              <a:gd name="connsiteX195" fmla="*/ 2522279 w 12192000"/>
              <a:gd name="connsiteY195" fmla="*/ 5703782 h 6099082"/>
              <a:gd name="connsiteX196" fmla="*/ 2506847 w 12192000"/>
              <a:gd name="connsiteY196" fmla="*/ 5701305 h 6099082"/>
              <a:gd name="connsiteX197" fmla="*/ 2434456 w 12192000"/>
              <a:gd name="connsiteY197" fmla="*/ 5681112 h 6099082"/>
              <a:gd name="connsiteX198" fmla="*/ 2251948 w 12192000"/>
              <a:gd name="connsiteY198" fmla="*/ 5668538 h 6099082"/>
              <a:gd name="connsiteX199" fmla="*/ 2240710 w 12192000"/>
              <a:gd name="connsiteY199" fmla="*/ 5667014 h 6099082"/>
              <a:gd name="connsiteX200" fmla="*/ 2179556 w 12192000"/>
              <a:gd name="connsiteY200" fmla="*/ 5677111 h 6099082"/>
              <a:gd name="connsiteX201" fmla="*/ 2149267 w 12192000"/>
              <a:gd name="connsiteY201" fmla="*/ 5691399 h 6099082"/>
              <a:gd name="connsiteX202" fmla="*/ 2102021 w 12192000"/>
              <a:gd name="connsiteY202" fmla="*/ 5706259 h 6099082"/>
              <a:gd name="connsiteX203" fmla="*/ 2054013 w 12192000"/>
              <a:gd name="connsiteY203" fmla="*/ 5711784 h 6099082"/>
              <a:gd name="connsiteX204" fmla="*/ 1973429 w 12192000"/>
              <a:gd name="connsiteY204" fmla="*/ 5689303 h 6099082"/>
              <a:gd name="connsiteX205" fmla="*/ 1944092 w 12192000"/>
              <a:gd name="connsiteY205" fmla="*/ 5687017 h 6099082"/>
              <a:gd name="connsiteX206" fmla="*/ 1878748 w 12192000"/>
              <a:gd name="connsiteY206" fmla="*/ 5676159 h 6099082"/>
              <a:gd name="connsiteX207" fmla="*/ 1821596 w 12192000"/>
              <a:gd name="connsiteY207" fmla="*/ 5676920 h 6099082"/>
              <a:gd name="connsiteX208" fmla="*/ 1775684 w 12192000"/>
              <a:gd name="connsiteY208" fmla="*/ 5694257 h 6099082"/>
              <a:gd name="connsiteX209" fmla="*/ 1709006 w 12192000"/>
              <a:gd name="connsiteY209" fmla="*/ 5697685 h 6099082"/>
              <a:gd name="connsiteX210" fmla="*/ 1665950 w 12192000"/>
              <a:gd name="connsiteY210" fmla="*/ 5685113 h 6099082"/>
              <a:gd name="connsiteX211" fmla="*/ 1657188 w 12192000"/>
              <a:gd name="connsiteY211" fmla="*/ 5683399 h 6099082"/>
              <a:gd name="connsiteX212" fmla="*/ 1544598 w 12192000"/>
              <a:gd name="connsiteY212" fmla="*/ 5682634 h 6099082"/>
              <a:gd name="connsiteX213" fmla="*/ 1404006 w 12192000"/>
              <a:gd name="connsiteY213" fmla="*/ 5720546 h 6099082"/>
              <a:gd name="connsiteX214" fmla="*/ 1380762 w 12192000"/>
              <a:gd name="connsiteY214" fmla="*/ 5728549 h 6099082"/>
              <a:gd name="connsiteX215" fmla="*/ 1267411 w 12192000"/>
              <a:gd name="connsiteY215" fmla="*/ 5742455 h 6099082"/>
              <a:gd name="connsiteX216" fmla="*/ 1206641 w 12192000"/>
              <a:gd name="connsiteY216" fmla="*/ 5756553 h 6099082"/>
              <a:gd name="connsiteX217" fmla="*/ 1162823 w 12192000"/>
              <a:gd name="connsiteY217" fmla="*/ 5757315 h 6099082"/>
              <a:gd name="connsiteX218" fmla="*/ 1109865 w 12192000"/>
              <a:gd name="connsiteY218" fmla="*/ 5782270 h 6099082"/>
              <a:gd name="connsiteX219" fmla="*/ 1092527 w 12192000"/>
              <a:gd name="connsiteY219" fmla="*/ 5793130 h 6099082"/>
              <a:gd name="connsiteX220" fmla="*/ 1071762 w 12192000"/>
              <a:gd name="connsiteY220" fmla="*/ 5799607 h 6099082"/>
              <a:gd name="connsiteX221" fmla="*/ 977653 w 12192000"/>
              <a:gd name="connsiteY221" fmla="*/ 5820182 h 6099082"/>
              <a:gd name="connsiteX222" fmla="*/ 960887 w 12192000"/>
              <a:gd name="connsiteY222" fmla="*/ 5831801 h 6099082"/>
              <a:gd name="connsiteX223" fmla="*/ 949646 w 12192000"/>
              <a:gd name="connsiteY223" fmla="*/ 5839042 h 6099082"/>
              <a:gd name="connsiteX224" fmla="*/ 858205 w 12192000"/>
              <a:gd name="connsiteY224" fmla="*/ 5851234 h 6099082"/>
              <a:gd name="connsiteX225" fmla="*/ 801053 w 12192000"/>
              <a:gd name="connsiteY225" fmla="*/ 5885715 h 6099082"/>
              <a:gd name="connsiteX226" fmla="*/ 785432 w 12192000"/>
              <a:gd name="connsiteY226" fmla="*/ 5900384 h 6099082"/>
              <a:gd name="connsiteX227" fmla="*/ 730754 w 12192000"/>
              <a:gd name="connsiteY227" fmla="*/ 5922482 h 6099082"/>
              <a:gd name="connsiteX228" fmla="*/ 546917 w 12192000"/>
              <a:gd name="connsiteY228" fmla="*/ 5964966 h 6099082"/>
              <a:gd name="connsiteX229" fmla="*/ 494337 w 12192000"/>
              <a:gd name="connsiteY229" fmla="*/ 5949915 h 6099082"/>
              <a:gd name="connsiteX230" fmla="*/ 394511 w 12192000"/>
              <a:gd name="connsiteY230" fmla="*/ 5990303 h 6099082"/>
              <a:gd name="connsiteX231" fmla="*/ 307259 w 12192000"/>
              <a:gd name="connsiteY231" fmla="*/ 6013163 h 6099082"/>
              <a:gd name="connsiteX232" fmla="*/ 274873 w 12192000"/>
              <a:gd name="connsiteY232" fmla="*/ 6018690 h 6099082"/>
              <a:gd name="connsiteX233" fmla="*/ 172384 w 12192000"/>
              <a:gd name="connsiteY233" fmla="*/ 6028786 h 6099082"/>
              <a:gd name="connsiteX234" fmla="*/ 119613 w 12192000"/>
              <a:gd name="connsiteY234" fmla="*/ 6051647 h 6099082"/>
              <a:gd name="connsiteX235" fmla="*/ 61197 w 12192000"/>
              <a:gd name="connsiteY235" fmla="*/ 6069150 h 6099082"/>
              <a:gd name="connsiteX236" fmla="*/ 544 w 12192000"/>
              <a:gd name="connsiteY236" fmla="*/ 6073921 h 6099082"/>
              <a:gd name="connsiteX237" fmla="*/ 544 w 12192000"/>
              <a:gd name="connsiteY237" fmla="*/ 5946682 h 6099082"/>
              <a:gd name="connsiteX238" fmla="*/ 0 w 12192000"/>
              <a:gd name="connsiteY238" fmla="*/ 5946682 h 6099082"/>
              <a:gd name="connsiteX239" fmla="*/ 0 w 12192000"/>
              <a:gd name="connsiteY239" fmla="*/ 1335314 h 6099082"/>
              <a:gd name="connsiteX240" fmla="*/ 0 w 12192000"/>
              <a:gd name="connsiteY240" fmla="*/ 873938 h 609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6099082">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6" y="5749662"/>
                </a:lnTo>
                <a:lnTo>
                  <a:pt x="6291385" y="5749714"/>
                </a:lnTo>
                <a:lnTo>
                  <a:pt x="6306284" y="5755552"/>
                </a:lnTo>
                <a:lnTo>
                  <a:pt x="6308075" y="5755968"/>
                </a:lnTo>
                <a:lnTo>
                  <a:pt x="6313854" y="5758133"/>
                </a:lnTo>
                <a:cubicBezTo>
                  <a:pt x="6321454" y="5760521"/>
                  <a:pt x="6329151" y="5762258"/>
                  <a:pt x="6337047" y="5762696"/>
                </a:cubicBezTo>
                <a:lnTo>
                  <a:pt x="6308075" y="5755968"/>
                </a:lnTo>
                <a:lnTo>
                  <a:pt x="6291385" y="5749714"/>
                </a:lnTo>
                <a:lnTo>
                  <a:pt x="6276197" y="5743764"/>
                </a:lnTo>
                <a:lnTo>
                  <a:pt x="6274406" y="5743345"/>
                </a:lnTo>
                <a:lnTo>
                  <a:pt x="6268612" y="5741171"/>
                </a:lnTo>
                <a:cubicBezTo>
                  <a:pt x="6260996" y="5738770"/>
                  <a:pt x="6253273" y="5737013"/>
                  <a:pt x="6245343" y="5736549"/>
                </a:cubicBezTo>
                <a:close/>
                <a:moveTo>
                  <a:pt x="3871824" y="5726642"/>
                </a:moveTo>
                <a:cubicBezTo>
                  <a:pt x="3883350" y="5738834"/>
                  <a:pt x="3895591" y="5748360"/>
                  <a:pt x="3908498" y="5756123"/>
                </a:cubicBezTo>
                <a:lnTo>
                  <a:pt x="3908984" y="5756350"/>
                </a:lnTo>
                <a:lnTo>
                  <a:pt x="3908498" y="5756123"/>
                </a:lnTo>
                <a:cubicBezTo>
                  <a:pt x="3895591" y="5748360"/>
                  <a:pt x="3883351" y="5738834"/>
                  <a:pt x="3871824" y="5726642"/>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5" y="5670301"/>
                </a:cubicBezTo>
                <a:lnTo>
                  <a:pt x="4858238" y="5663787"/>
                </a:lnTo>
                <a:cubicBezTo>
                  <a:pt x="4849944" y="5659978"/>
                  <a:pt x="4841980" y="5654298"/>
                  <a:pt x="4834454" y="5646059"/>
                </a:cubicBezTo>
                <a:close/>
                <a:moveTo>
                  <a:pt x="5056443" y="5643725"/>
                </a:moveTo>
                <a:lnTo>
                  <a:pt x="5072588" y="5644505"/>
                </a:lnTo>
                <a:cubicBezTo>
                  <a:pt x="5078053" y="5645963"/>
                  <a:pt x="5083589" y="5648726"/>
                  <a:pt x="5089161" y="5653107"/>
                </a:cubicBezTo>
                <a:cubicBezTo>
                  <a:pt x="5078018"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4" y="5990874"/>
                </a:cubicBezTo>
                <a:cubicBezTo>
                  <a:pt x="6133897" y="5985351"/>
                  <a:pt x="6104368" y="5997733"/>
                  <a:pt x="6074841" y="5987447"/>
                </a:cubicBezTo>
                <a:cubicBezTo>
                  <a:pt x="6065695" y="5984399"/>
                  <a:pt x="6053123" y="5992019"/>
                  <a:pt x="6042072" y="5992399"/>
                </a:cubicBezTo>
                <a:cubicBezTo>
                  <a:pt x="6014449" y="5993351"/>
                  <a:pt x="5986827" y="5993161"/>
                  <a:pt x="5959204" y="5992971"/>
                </a:cubicBezTo>
                <a:cubicBezTo>
                  <a:pt x="5934437" y="5992781"/>
                  <a:pt x="5908718" y="5995447"/>
                  <a:pt x="5884905" y="5990113"/>
                </a:cubicBezTo>
                <a:cubicBezTo>
                  <a:pt x="5859949" y="5984399"/>
                  <a:pt x="5837470" y="5985161"/>
                  <a:pt x="5813275" y="5991637"/>
                </a:cubicBezTo>
                <a:cubicBezTo>
                  <a:pt x="5796701" y="5996019"/>
                  <a:pt x="5779174" y="5996591"/>
                  <a:pt x="5762029" y="5997923"/>
                </a:cubicBezTo>
                <a:cubicBezTo>
                  <a:pt x="5743551" y="5999447"/>
                  <a:pt x="5723166" y="5995447"/>
                  <a:pt x="5706401" y="6001734"/>
                </a:cubicBezTo>
                <a:cubicBezTo>
                  <a:pt x="5656488" y="6020403"/>
                  <a:pt x="5605243" y="6024403"/>
                  <a:pt x="5553045" y="6024403"/>
                </a:cubicBezTo>
                <a:cubicBezTo>
                  <a:pt x="5543518" y="6024403"/>
                  <a:pt x="5533801" y="6021738"/>
                  <a:pt x="5524660" y="6018880"/>
                </a:cubicBezTo>
                <a:cubicBezTo>
                  <a:pt x="5471316" y="6001734"/>
                  <a:pt x="5417784" y="6003257"/>
                  <a:pt x="5363491" y="6013736"/>
                </a:cubicBezTo>
                <a:cubicBezTo>
                  <a:pt x="5352249" y="6016022"/>
                  <a:pt x="5339677" y="6016403"/>
                  <a:pt x="5328437" y="6014118"/>
                </a:cubicBezTo>
                <a:cubicBezTo>
                  <a:pt x="5296812" y="6007449"/>
                  <a:pt x="5266141" y="5996399"/>
                  <a:pt x="5234326" y="5991637"/>
                </a:cubicBezTo>
                <a:cubicBezTo>
                  <a:pt x="5181748" y="5983826"/>
                  <a:pt x="5136216" y="6010115"/>
                  <a:pt x="5089161" y="6027262"/>
                </a:cubicBezTo>
                <a:cubicBezTo>
                  <a:pt x="5044391" y="6043455"/>
                  <a:pt x="5006291" y="6080032"/>
                  <a:pt x="4953328" y="6071840"/>
                </a:cubicBezTo>
                <a:cubicBezTo>
                  <a:pt x="4947996" y="6071078"/>
                  <a:pt x="4942089" y="6076222"/>
                  <a:pt x="4936184" y="6077555"/>
                </a:cubicBezTo>
                <a:cubicBezTo>
                  <a:pt x="4919991" y="6081176"/>
                  <a:pt x="4903799" y="6085555"/>
                  <a:pt x="4887414" y="6087272"/>
                </a:cubicBezTo>
                <a:cubicBezTo>
                  <a:pt x="4867412" y="6089558"/>
                  <a:pt x="4847027" y="6088797"/>
                  <a:pt x="4827024" y="6090701"/>
                </a:cubicBezTo>
                <a:cubicBezTo>
                  <a:pt x="4801305" y="6092986"/>
                  <a:pt x="4775968" y="6099082"/>
                  <a:pt x="4750439" y="6099082"/>
                </a:cubicBezTo>
                <a:cubicBezTo>
                  <a:pt x="4729865" y="6099082"/>
                  <a:pt x="4709480" y="6092034"/>
                  <a:pt x="4689097" y="6088605"/>
                </a:cubicBezTo>
                <a:cubicBezTo>
                  <a:pt x="4660331" y="6083842"/>
                  <a:pt x="4628705" y="6085176"/>
                  <a:pt x="4603368" y="6072984"/>
                </a:cubicBezTo>
                <a:cubicBezTo>
                  <a:pt x="4576318" y="6060029"/>
                  <a:pt x="4550599" y="6054123"/>
                  <a:pt x="4522595" y="6058123"/>
                </a:cubicBezTo>
                <a:cubicBezTo>
                  <a:pt x="4513260" y="6059457"/>
                  <a:pt x="4501257" y="6067459"/>
                  <a:pt x="4497067" y="6075649"/>
                </a:cubicBezTo>
                <a:cubicBezTo>
                  <a:pt x="4487731" y="6093938"/>
                  <a:pt x="4474968" y="6097178"/>
                  <a:pt x="4457632" y="6090890"/>
                </a:cubicBezTo>
                <a:cubicBezTo>
                  <a:pt x="4442581" y="6085555"/>
                  <a:pt x="4424103" y="6082890"/>
                  <a:pt x="4413816" y="6072601"/>
                </a:cubicBezTo>
                <a:cubicBezTo>
                  <a:pt x="4384668" y="6043455"/>
                  <a:pt x="4347518" y="6042503"/>
                  <a:pt x="4311323" y="6034693"/>
                </a:cubicBezTo>
                <a:cubicBezTo>
                  <a:pt x="4289227" y="6029928"/>
                  <a:pt x="4268649" y="6029738"/>
                  <a:pt x="4246551" y="6032976"/>
                </a:cubicBezTo>
                <a:cubicBezTo>
                  <a:pt x="4198545"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ln>
            <a:noFill/>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5"/>
            <a:chOff x="476" y="-3923156"/>
            <a:chExt cx="10667524" cy="2493728"/>
          </a:xfrm>
        </p:grpSpPr>
        <p:sp>
          <p:nvSpPr>
            <p:cNvPr id="11" name="Freeform: Shape 10">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BBD85A8-A34F-481C-92E1-9AEA2A3B2DDB}"/>
              </a:ext>
            </a:extLst>
          </p:cNvPr>
          <p:cNvSpPr>
            <a:spLocks noGrp="1"/>
          </p:cNvSpPr>
          <p:nvPr>
            <p:ph type="title"/>
          </p:nvPr>
        </p:nvSpPr>
        <p:spPr>
          <a:xfrm>
            <a:off x="143565" y="596347"/>
            <a:ext cx="9906000" cy="660746"/>
          </a:xfrm>
        </p:spPr>
        <p:txBody>
          <a:bodyPr vert="horz" lIns="91440" tIns="45720" rIns="91440" bIns="45720" rtlCol="0" anchor="b" anchorCtr="0">
            <a:normAutofit/>
          </a:bodyPr>
          <a:lstStyle/>
          <a:p>
            <a:r>
              <a:rPr lang="en-US" sz="2800" dirty="0">
                <a:ea typeface="+mj-lt"/>
                <a:cs typeface="+mj-lt"/>
              </a:rPr>
              <a:t>BACKEND: </a:t>
            </a:r>
            <a:endParaRPr lang="en-US" sz="2800" dirty="0"/>
          </a:p>
        </p:txBody>
      </p:sp>
      <p:graphicFrame>
        <p:nvGraphicFramePr>
          <p:cNvPr id="5" name="Table 4">
            <a:extLst>
              <a:ext uri="{FF2B5EF4-FFF2-40B4-BE49-F238E27FC236}">
                <a16:creationId xmlns:a16="http://schemas.microsoft.com/office/drawing/2014/main" id="{1CE20BBB-FADF-4831-98F9-AEF16CAD17CE}"/>
              </a:ext>
            </a:extLst>
          </p:cNvPr>
          <p:cNvGraphicFramePr>
            <a:graphicFrameLocks noGrp="1"/>
          </p:cNvGraphicFramePr>
          <p:nvPr>
            <p:extLst>
              <p:ext uri="{D42A27DB-BD31-4B8C-83A1-F6EECF244321}">
                <p14:modId xmlns:p14="http://schemas.microsoft.com/office/powerpoint/2010/main" val="2631824059"/>
              </p:ext>
            </p:extLst>
          </p:nvPr>
        </p:nvGraphicFramePr>
        <p:xfrm>
          <a:off x="154608" y="1457739"/>
          <a:ext cx="11772545" cy="4355762"/>
        </p:xfrm>
        <a:graphic>
          <a:graphicData uri="http://schemas.openxmlformats.org/drawingml/2006/table">
            <a:tbl>
              <a:tblPr firstRow="1" bandRow="1">
                <a:tableStyleId>{08FB837D-C827-4EFA-A057-4D05807E0F7C}</a:tableStyleId>
              </a:tblPr>
              <a:tblGrid>
                <a:gridCol w="3547717">
                  <a:extLst>
                    <a:ext uri="{9D8B030D-6E8A-4147-A177-3AD203B41FA5}">
                      <a16:colId xmlns:a16="http://schemas.microsoft.com/office/drawing/2014/main" val="1733526367"/>
                    </a:ext>
                  </a:extLst>
                </a:gridCol>
                <a:gridCol w="8224828">
                  <a:extLst>
                    <a:ext uri="{9D8B030D-6E8A-4147-A177-3AD203B41FA5}">
                      <a16:colId xmlns:a16="http://schemas.microsoft.com/office/drawing/2014/main" val="2423519668"/>
                    </a:ext>
                  </a:extLst>
                </a:gridCol>
              </a:tblGrid>
              <a:tr h="395571">
                <a:tc>
                  <a:txBody>
                    <a:bodyPr/>
                    <a:lstStyle/>
                    <a:p>
                      <a:pPr rtl="0" fontAlgn="base"/>
                      <a:r>
                        <a:rPr lang="en-US" dirty="0">
                          <a:effectLst/>
                        </a:rPr>
                        <a:t>TECHNOLOGY​</a:t>
                      </a:r>
                    </a:p>
                  </a:txBody>
                  <a:tcPr/>
                </a:tc>
                <a:tc>
                  <a:txBody>
                    <a:bodyPr/>
                    <a:lstStyle/>
                    <a:p>
                      <a:pPr rtl="0" fontAlgn="base"/>
                      <a:r>
                        <a:rPr lang="en-US" dirty="0">
                          <a:effectLst/>
                        </a:rPr>
                        <a:t>USES​</a:t>
                      </a:r>
                    </a:p>
                  </a:txBody>
                  <a:tcPr/>
                </a:tc>
                <a:extLst>
                  <a:ext uri="{0D108BD9-81ED-4DB2-BD59-A6C34878D82A}">
                    <a16:rowId xmlns:a16="http://schemas.microsoft.com/office/drawing/2014/main" val="3061185859"/>
                  </a:ext>
                </a:extLst>
              </a:tr>
              <a:tr h="1308431">
                <a:tc>
                  <a:txBody>
                    <a:bodyPr/>
                    <a:lstStyle/>
                    <a:p>
                      <a:pPr rtl="0" fontAlgn="base"/>
                      <a:r>
                        <a:rPr lang="en-US" b="1" dirty="0">
                          <a:effectLst/>
                        </a:rPr>
                        <a:t>WEBMVC​</a:t>
                      </a:r>
                    </a:p>
                  </a:txBody>
                  <a:tcPr/>
                </a:tc>
                <a:tc>
                  <a:txBody>
                    <a:bodyPr/>
                    <a:lstStyle/>
                    <a:p>
                      <a:pPr rtl="0" fontAlgn="base"/>
                      <a:r>
                        <a:rPr lang="en-US" dirty="0">
                          <a:effectLst/>
                        </a:rPr>
                        <a:t>Spring Web MVC framework provides Model-View-Controller architecture and ready components that can be used to develop flexible and loosely coupled web </a:t>
                      </a:r>
                      <a:r>
                        <a:rPr lang="en-US" dirty="0" err="1">
                          <a:effectLst/>
                        </a:rPr>
                        <a:t>applications.The</a:t>
                      </a:r>
                      <a:r>
                        <a:rPr lang="en-US" dirty="0">
                          <a:effectLst/>
                        </a:rPr>
                        <a:t> Model encapsulates the application data and in general they will consist of POJO.​</a:t>
                      </a:r>
                    </a:p>
                  </a:txBody>
                  <a:tcPr/>
                </a:tc>
                <a:extLst>
                  <a:ext uri="{0D108BD9-81ED-4DB2-BD59-A6C34878D82A}">
                    <a16:rowId xmlns:a16="http://schemas.microsoft.com/office/drawing/2014/main" val="1152429893"/>
                  </a:ext>
                </a:extLst>
              </a:tr>
              <a:tr h="699858">
                <a:tc>
                  <a:txBody>
                    <a:bodyPr/>
                    <a:lstStyle/>
                    <a:p>
                      <a:pPr rtl="0" fontAlgn="base"/>
                      <a:r>
                        <a:rPr lang="en-US" b="1" dirty="0">
                          <a:effectLst/>
                        </a:rPr>
                        <a:t>SPRING CLOUD(NETFLIX EUREKA)​</a:t>
                      </a:r>
                    </a:p>
                  </a:txBody>
                  <a:tcPr/>
                </a:tc>
                <a:tc>
                  <a:txBody>
                    <a:bodyPr/>
                    <a:lstStyle/>
                    <a:p>
                      <a:pPr rtl="0" fontAlgn="base"/>
                      <a:r>
                        <a:rPr lang="en-US" dirty="0">
                          <a:effectLst/>
                        </a:rPr>
                        <a:t>In this a client retrieves a list of all connected peers of a service registry and makes all further requests to any other services through a load-balancing algorithm.​Spring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p>
                  </a:txBody>
                  <a:tcPr/>
                </a:tc>
                <a:extLst>
                  <a:ext uri="{0D108BD9-81ED-4DB2-BD59-A6C34878D82A}">
                    <a16:rowId xmlns:a16="http://schemas.microsoft.com/office/drawing/2014/main" val="3828469375"/>
                  </a:ext>
                </a:extLst>
              </a:tr>
              <a:tr h="699858">
                <a:tc>
                  <a:txBody>
                    <a:bodyPr/>
                    <a:lstStyle/>
                    <a:p>
                      <a:pPr rtl="0" fontAlgn="base"/>
                      <a:r>
                        <a:rPr lang="en-US" b="1" dirty="0">
                          <a:effectLst/>
                        </a:rPr>
                        <a:t>SPRING BOOT​</a:t>
                      </a:r>
                    </a:p>
                  </a:txBody>
                  <a:tcPr/>
                </a:tc>
                <a:tc>
                  <a:txBody>
                    <a:bodyPr/>
                    <a:lstStyle/>
                    <a:p>
                      <a:pPr rtl="0" fontAlgn="base"/>
                      <a:r>
                        <a:rPr lang="en-US" dirty="0">
                          <a:effectLst/>
                        </a:rPr>
                        <a:t>The main goal of Spring Boot Framework is to reduce Development, Unit Test and Integration Test time and to ease the development of Production ready web applications very easily.​</a:t>
                      </a:r>
                    </a:p>
                  </a:txBody>
                  <a:tcPr/>
                </a:tc>
                <a:extLst>
                  <a:ext uri="{0D108BD9-81ED-4DB2-BD59-A6C34878D82A}">
                    <a16:rowId xmlns:a16="http://schemas.microsoft.com/office/drawing/2014/main" val="100534964"/>
                  </a:ext>
                </a:extLst>
              </a:tr>
            </a:tbl>
          </a:graphicData>
        </a:graphic>
      </p:graphicFrame>
    </p:spTree>
    <p:extLst>
      <p:ext uri="{BB962C8B-B14F-4D97-AF65-F5344CB8AC3E}">
        <p14:creationId xmlns:p14="http://schemas.microsoft.com/office/powerpoint/2010/main" val="3155654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D17A-4A73-4104-8F74-6B76D28FE778}"/>
              </a:ext>
            </a:extLst>
          </p:cNvPr>
          <p:cNvSpPr>
            <a:spLocks noGrp="1"/>
          </p:cNvSpPr>
          <p:nvPr>
            <p:ph type="title"/>
          </p:nvPr>
        </p:nvSpPr>
        <p:spPr/>
        <p:txBody>
          <a:bodyPr/>
          <a:lstStyle/>
          <a:p>
            <a:r>
              <a:rPr lang="en-US" dirty="0"/>
              <a:t>TEAM MEMBERS:</a:t>
            </a:r>
          </a:p>
        </p:txBody>
      </p:sp>
      <p:sp>
        <p:nvSpPr>
          <p:cNvPr id="3" name="Content Placeholder 2">
            <a:extLst>
              <a:ext uri="{FF2B5EF4-FFF2-40B4-BE49-F238E27FC236}">
                <a16:creationId xmlns:a16="http://schemas.microsoft.com/office/drawing/2014/main" id="{135B9774-88A3-437E-8379-94E45A95596E}"/>
              </a:ext>
            </a:extLst>
          </p:cNvPr>
          <p:cNvSpPr>
            <a:spLocks noGrp="1"/>
          </p:cNvSpPr>
          <p:nvPr>
            <p:ph idx="1"/>
          </p:nvPr>
        </p:nvSpPr>
        <p:spPr/>
        <p:txBody>
          <a:bodyPr vert="horz" lIns="91440" tIns="45720" rIns="91440" bIns="45720" rtlCol="0" anchor="t">
            <a:normAutofit/>
          </a:bodyPr>
          <a:lstStyle/>
          <a:p>
            <a:pPr marL="0" indent="0">
              <a:buNone/>
            </a:pPr>
            <a:r>
              <a:rPr lang="en-US" b="1" dirty="0">
                <a:latin typeface="Calibri Light"/>
                <a:cs typeface="Calibri Light"/>
              </a:rPr>
              <a:t>NAME:</a:t>
            </a:r>
            <a:r>
              <a:rPr lang="en-US" dirty="0">
                <a:latin typeface="Calibri Light"/>
                <a:cs typeface="Calibri Light"/>
              </a:rPr>
              <a:t> </a:t>
            </a:r>
            <a:r>
              <a:rPr lang="en-US" sz="2400" dirty="0">
                <a:latin typeface="Calibri Light"/>
                <a:cs typeface="Calibri Light"/>
              </a:rPr>
              <a:t>VARUN MEHROTRA</a:t>
            </a:r>
          </a:p>
          <a:p>
            <a:pPr marL="0" indent="0">
              <a:buNone/>
            </a:pPr>
            <a:r>
              <a:rPr lang="en-US" b="1" dirty="0">
                <a:latin typeface="Calibri Light"/>
                <a:cs typeface="Calibri Light"/>
              </a:rPr>
              <a:t>ADMISSION NO: </a:t>
            </a:r>
            <a:r>
              <a:rPr lang="en-US" sz="2400" dirty="0">
                <a:latin typeface="Calibri Light"/>
                <a:cs typeface="Calibri Light"/>
              </a:rPr>
              <a:t>17SCSE101440</a:t>
            </a:r>
          </a:p>
          <a:p>
            <a:pPr marL="0" indent="0">
              <a:buNone/>
            </a:pPr>
            <a:endParaRPr lang="en-US" dirty="0">
              <a:latin typeface="Calibri Light"/>
              <a:cs typeface="Calibri Light"/>
            </a:endParaRPr>
          </a:p>
          <a:p>
            <a:pPr marL="0" indent="0">
              <a:buNone/>
            </a:pPr>
            <a:r>
              <a:rPr lang="en-US" b="1" dirty="0">
                <a:latin typeface="Calibri Light"/>
                <a:cs typeface="Calibri Light"/>
              </a:rPr>
              <a:t>NAME:</a:t>
            </a:r>
            <a:r>
              <a:rPr lang="en-US" sz="2400" b="1" dirty="0">
                <a:latin typeface="Calibri Light"/>
                <a:cs typeface="Calibri Light"/>
              </a:rPr>
              <a:t> </a:t>
            </a:r>
            <a:r>
              <a:rPr lang="en-US" sz="2400" dirty="0">
                <a:latin typeface="Calibri Light"/>
                <a:cs typeface="Calibri Light"/>
              </a:rPr>
              <a:t>MINAL GARG</a:t>
            </a:r>
          </a:p>
          <a:p>
            <a:pPr>
              <a:buNone/>
            </a:pPr>
            <a:r>
              <a:rPr lang="en-US" b="1" dirty="0">
                <a:latin typeface="Calibri Light"/>
                <a:ea typeface="+mn-lt"/>
                <a:cs typeface="+mn-lt"/>
              </a:rPr>
              <a:t>ADMISSION NO: </a:t>
            </a:r>
            <a:r>
              <a:rPr lang="en-US" sz="2400" dirty="0">
                <a:latin typeface="Calibri Light"/>
                <a:ea typeface="+mn-lt"/>
                <a:cs typeface="+mn-lt"/>
              </a:rPr>
              <a:t>17SCSE101666</a:t>
            </a:r>
          </a:p>
          <a:p>
            <a:pPr marL="0" indent="0">
              <a:buNone/>
            </a:pPr>
            <a:endParaRPr lang="en-US" dirty="0"/>
          </a:p>
        </p:txBody>
      </p:sp>
      <p:pic>
        <p:nvPicPr>
          <p:cNvPr id="4" name="Picture 4">
            <a:extLst>
              <a:ext uri="{FF2B5EF4-FFF2-40B4-BE49-F238E27FC236}">
                <a16:creationId xmlns:a16="http://schemas.microsoft.com/office/drawing/2014/main" id="{4A17A32A-464A-433E-86D9-FB5E41E12CA7}"/>
              </a:ext>
            </a:extLst>
          </p:cNvPr>
          <p:cNvPicPr>
            <a:picLocks noChangeAspect="1"/>
          </p:cNvPicPr>
          <p:nvPr/>
        </p:nvPicPr>
        <p:blipFill>
          <a:blip r:embed="rId2"/>
          <a:stretch>
            <a:fillRect/>
          </a:stretch>
        </p:blipFill>
        <p:spPr>
          <a:xfrm>
            <a:off x="6502400" y="2400300"/>
            <a:ext cx="4929808" cy="4067312"/>
          </a:xfrm>
          <a:prstGeom prst="rect">
            <a:avLst/>
          </a:prstGeom>
        </p:spPr>
      </p:pic>
    </p:spTree>
    <p:extLst>
      <p:ext uri="{BB962C8B-B14F-4D97-AF65-F5344CB8AC3E}">
        <p14:creationId xmlns:p14="http://schemas.microsoft.com/office/powerpoint/2010/main" val="3873962091"/>
      </p:ext>
    </p:extLst>
  </p:cSld>
  <p:clrMapOvr>
    <a:masterClrMapping/>
  </p:clrMapOvr>
</p:sld>
</file>

<file path=ppt/theme/theme1.xml><?xml version="1.0" encoding="utf-8"?>
<a:theme xmlns:a="http://schemas.openxmlformats.org/drawingml/2006/main" name="TornVTI">
  <a:themeElements>
    <a:clrScheme name="AnalogousFromDarkSeedLeftStep">
      <a:dk1>
        <a:srgbClr val="000000"/>
      </a:dk1>
      <a:lt1>
        <a:srgbClr val="FFFFFF"/>
      </a:lt1>
      <a:dk2>
        <a:srgbClr val="243141"/>
      </a:dk2>
      <a:lt2>
        <a:srgbClr val="E2E8E7"/>
      </a:lt2>
      <a:accent1>
        <a:srgbClr val="C34D66"/>
      </a:accent1>
      <a:accent2>
        <a:srgbClr val="B13B85"/>
      </a:accent2>
      <a:accent3>
        <a:srgbClr val="BE4DC3"/>
      </a:accent3>
      <a:accent4>
        <a:srgbClr val="7D3EB3"/>
      </a:accent4>
      <a:accent5>
        <a:srgbClr val="5B4DC3"/>
      </a:accent5>
      <a:accent6>
        <a:srgbClr val="3B5EB1"/>
      </a:accent6>
      <a:hlink>
        <a:srgbClr val="8467CC"/>
      </a:hlink>
      <a:folHlink>
        <a:srgbClr val="7F7F7F"/>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emplate>office theme</Template>
  <TotalTime>15</TotalTime>
  <Words>438</Words>
  <Application>Microsoft Office PowerPoint</Application>
  <PresentationFormat>Widescreen</PresentationFormat>
  <Paragraphs>35</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Arial Nova Cond</vt:lpstr>
      <vt:lpstr>Calibri Light</vt:lpstr>
      <vt:lpstr>Modern Love</vt:lpstr>
      <vt:lpstr>Times New Roman</vt:lpstr>
      <vt:lpstr>TornVTI</vt:lpstr>
      <vt:lpstr> Rest API Development </vt:lpstr>
      <vt:lpstr>OUR GOAL:  Building a Rest API’s for a website using Java, The intention is to reproduce the backend model of a website that is already used by our generation frequently.   As a developer, we are required to think out of the box, plan your development strategy and try developing API’s in a way that they support maximum number of features being used in the website and maximizing results from each API, reduce any redundancy, We will also use Microservices Architecture and the Spring Cloud’s for building the API and the API’s can be tested through Swagger.   </vt:lpstr>
      <vt:lpstr> WHAT IS REST API? </vt:lpstr>
      <vt:lpstr>TECHNOLOGY USED: </vt:lpstr>
      <vt:lpstr>BACKEND: </vt:lpstr>
      <vt:lpstr>TEAM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Varun Mehrotra</cp:lastModifiedBy>
  <cp:revision>252</cp:revision>
  <dcterms:created xsi:type="dcterms:W3CDTF">2020-08-31T10:09:12Z</dcterms:created>
  <dcterms:modified xsi:type="dcterms:W3CDTF">2020-09-04T07:26:03Z</dcterms:modified>
</cp:coreProperties>
</file>